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артинки маслен\5438081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749"/>
            <a:ext cx="9144000" cy="6953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картинки маслен\bvk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500594" cy="6143695"/>
          </a:xfrm>
          <a:prstGeom prst="rect">
            <a:avLst/>
          </a:prstGeom>
          <a:noFill/>
        </p:spPr>
      </p:pic>
      <p:pic>
        <p:nvPicPr>
          <p:cNvPr id="10243" name="Picture 3" descr="G:\картинки маслен\chaepit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4643438" cy="5959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картинки маслен\doski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792" y="87791"/>
            <a:ext cx="9169792" cy="6770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картинки маслен\0001-001-Russkaja-iz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картинки маслен\0027-021-Pe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4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G:\картинки маслен\image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83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G:\картинки маслен\11151861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78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картинки маслен\84332521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</a:t>
            </a:r>
            <a:endParaRPr lang="ru-RU" dirty="0"/>
          </a:p>
        </p:txBody>
      </p:sp>
      <p:pic>
        <p:nvPicPr>
          <p:cNvPr id="3074" name="Picture 2" descr="G:\картинки маслен\1298881668_blin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64105" cy="5222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</a:t>
            </a:r>
            <a:endParaRPr lang="ru-RU" dirty="0"/>
          </a:p>
        </p:txBody>
      </p:sp>
      <p:pic>
        <p:nvPicPr>
          <p:cNvPr id="4098" name="Picture 2" descr="G:\картинки маслен\1298881668_blin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68804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</a:t>
            </a:r>
            <a:endParaRPr lang="ru-RU" dirty="0"/>
          </a:p>
        </p:txBody>
      </p:sp>
      <p:pic>
        <p:nvPicPr>
          <p:cNvPr id="5122" name="Picture 2" descr="G:\картинки маслен\1298881669_blin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42286"/>
            <a:ext cx="8143932" cy="541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</a:t>
            </a:r>
            <a:endParaRPr lang="ru-RU" dirty="0"/>
          </a:p>
        </p:txBody>
      </p:sp>
      <p:pic>
        <p:nvPicPr>
          <p:cNvPr id="6146" name="Picture 2" descr="G:\картинки маслен\1298881673_blin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87590"/>
            <a:ext cx="7786742" cy="550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ПЯТНИЦА</a:t>
            </a:r>
            <a:endParaRPr lang="ru-RU" dirty="0"/>
          </a:p>
        </p:txBody>
      </p:sp>
      <p:pic>
        <p:nvPicPr>
          <p:cNvPr id="7170" name="Picture 2" descr="G:\картинки маслен\1298881677_blin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43788"/>
            <a:ext cx="8072494" cy="538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СУББОТА</a:t>
            </a:r>
            <a:endParaRPr lang="ru-RU" dirty="0"/>
          </a:p>
        </p:txBody>
      </p:sp>
      <p:pic>
        <p:nvPicPr>
          <p:cNvPr id="8194" name="Picture 2" descr="G:\картинки маслен\1298881690_blin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745" y="1357298"/>
            <a:ext cx="8403599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ВОСКРЕСЕНЬЕ</a:t>
            </a:r>
            <a:endParaRPr lang="ru-RU" dirty="0"/>
          </a:p>
        </p:txBody>
      </p:sp>
      <p:pic>
        <p:nvPicPr>
          <p:cNvPr id="9218" name="Picture 2" descr="G:\картинки маслен\1298881702_blin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0436" y="1285860"/>
            <a:ext cx="7550654" cy="552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ПОНЕДЕЛЬНИК</vt:lpstr>
      <vt:lpstr>ВТОРНИК</vt:lpstr>
      <vt:lpstr>СРЕДА</vt:lpstr>
      <vt:lpstr>ЧЕТВЕРГ</vt:lpstr>
      <vt:lpstr>ПЯТНИЦА</vt:lpstr>
      <vt:lpstr>СУББОТА</vt:lpstr>
      <vt:lpstr>ВОСКРЕСЕНЬЕ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3</cp:revision>
  <dcterms:modified xsi:type="dcterms:W3CDTF">2013-02-15T10:24:34Z</dcterms:modified>
</cp:coreProperties>
</file>