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58" r:id="rId4"/>
    <p:sldId id="259" r:id="rId5"/>
    <p:sldId id="257" r:id="rId6"/>
    <p:sldId id="256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71480"/>
            <a:ext cx="8229600" cy="795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571612"/>
            <a:ext cx="87344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214554"/>
            <a:ext cx="87915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429132"/>
            <a:ext cx="892492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285720" y="2714620"/>
            <a:ext cx="785818" cy="857256"/>
          </a:xfrm>
          <a:prstGeom prst="ellipse">
            <a:avLst/>
          </a:prstGeom>
          <a:noFill/>
          <a:ln w="984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0042"/>
            <a:ext cx="8229600" cy="1460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1" y="2071678"/>
            <a:ext cx="3643338" cy="4081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вал 5"/>
          <p:cNvSpPr/>
          <p:nvPr/>
        </p:nvSpPr>
        <p:spPr>
          <a:xfrm>
            <a:off x="2643174" y="2143116"/>
            <a:ext cx="785818" cy="857256"/>
          </a:xfrm>
          <a:prstGeom prst="ellipse">
            <a:avLst/>
          </a:prstGeom>
          <a:noFill/>
          <a:ln w="984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71480"/>
            <a:ext cx="543903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2586038"/>
            <a:ext cx="85725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4357694"/>
            <a:ext cx="7596212" cy="1394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571472" y="3000372"/>
            <a:ext cx="785818" cy="857256"/>
          </a:xfrm>
          <a:prstGeom prst="ellipse">
            <a:avLst/>
          </a:prstGeom>
          <a:noFill/>
          <a:ln w="984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71612"/>
            <a:ext cx="8647931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786050" y="4143380"/>
            <a:ext cx="278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25%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85926"/>
            <a:ext cx="822960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715140" y="4714884"/>
            <a:ext cx="1285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72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3984235" cy="4013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1785926"/>
            <a:ext cx="5572164" cy="131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48" y="2714620"/>
            <a:ext cx="2654027" cy="291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57224" y="4000504"/>
            <a:ext cx="22145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А Б</a:t>
            </a:r>
          </a:p>
          <a:p>
            <a:r>
              <a:rPr lang="ru-RU" sz="7200" b="1" dirty="0" smtClean="0"/>
              <a:t>3  1</a:t>
            </a:r>
          </a:p>
          <a:p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52"/>
            <a:ext cx="8229600" cy="30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428736"/>
            <a:ext cx="3391567" cy="308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428596" y="2714620"/>
            <a:ext cx="428628" cy="500066"/>
          </a:xfrm>
          <a:prstGeom prst="ellipse">
            <a:avLst/>
          </a:prstGeom>
          <a:noFill/>
          <a:ln w="984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</Words>
  <Application>Microsoft Office PowerPoint</Application>
  <PresentationFormat>Экран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2014-10-15T16:56:36Z</dcterms:created>
  <dcterms:modified xsi:type="dcterms:W3CDTF">2014-10-15T18:11:14Z</dcterms:modified>
</cp:coreProperties>
</file>