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8229600" cy="258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43174" y="4357694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0,55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4488"/>
            <a:ext cx="8229600" cy="1681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00430" y="4143380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0,98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357298"/>
            <a:ext cx="8229600" cy="216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286116" y="3154735"/>
          <a:ext cx="1101690" cy="2846033"/>
        </p:xfrm>
        <a:graphic>
          <a:graphicData uri="http://schemas.openxmlformats.org/presentationml/2006/ole">
            <p:oleObj spid="_x0000_s4099" name="Формула" r:id="rId4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736"/>
            <a:ext cx="8229600" cy="264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43372" y="4857760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0,2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57298"/>
            <a:ext cx="822960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57620" y="4429132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0,1248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8229600" cy="291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28794" y="4071942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0,2409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2014-10-15T18:12:52Z</dcterms:created>
  <dcterms:modified xsi:type="dcterms:W3CDTF">2014-10-15T19:07:53Z</dcterms:modified>
</cp:coreProperties>
</file>