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7772400" cy="1470025"/>
          </a:xfrm>
        </p:spPr>
        <p:txBody>
          <a:bodyPr/>
          <a:lstStyle/>
          <a:p>
            <a:r>
              <a:rPr lang="ru-RU" dirty="0" smtClean="0"/>
              <a:t>Математический кружок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428736"/>
            <a:ext cx="6772300" cy="328137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Кузнечик прыгает вдоль прямой вперёд на 80 см или назад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50 см. Может ли он менее чем за 7 прыжков удалиться от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начальной точки ровно на 1 м 70 см?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6248" y="5286388"/>
            <a:ext cx="4857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Да. 50*5-80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Килограмм </a:t>
            </a:r>
            <a:r>
              <a:rPr lang="ru-RU" b="1" dirty="0" smtClean="0"/>
              <a:t>говядины с костями стоит 78 рублей</a:t>
            </a:r>
            <a:r>
              <a:rPr lang="ru-RU" b="1" dirty="0" smtClean="0"/>
              <a:t>,</a:t>
            </a:r>
          </a:p>
          <a:p>
            <a:r>
              <a:rPr lang="ru-RU" b="1" dirty="0" smtClean="0"/>
              <a:t> килограмм говядины </a:t>
            </a:r>
            <a:r>
              <a:rPr lang="ru-RU" b="1" dirty="0" smtClean="0"/>
              <a:t>без костей — 90 рублей, </a:t>
            </a:r>
            <a:endParaRPr lang="ru-RU" b="1" dirty="0" smtClean="0"/>
          </a:p>
          <a:p>
            <a:r>
              <a:rPr lang="ru-RU" b="1" dirty="0" smtClean="0"/>
              <a:t>а </a:t>
            </a:r>
            <a:r>
              <a:rPr lang="ru-RU" b="1" dirty="0" smtClean="0"/>
              <a:t>килограмм костей — 15 </a:t>
            </a:r>
            <a:r>
              <a:rPr lang="ru-RU" b="1" dirty="0" smtClean="0"/>
              <a:t>рублей</a:t>
            </a:r>
            <a:r>
              <a:rPr lang="ru-RU" b="1" dirty="0" smtClean="0"/>
              <a:t>. </a:t>
            </a:r>
            <a:endParaRPr lang="ru-RU" b="1" dirty="0" smtClean="0"/>
          </a:p>
          <a:p>
            <a:r>
              <a:rPr lang="ru-RU" b="1" dirty="0" smtClean="0"/>
              <a:t>Сколько </a:t>
            </a:r>
            <a:r>
              <a:rPr lang="ru-RU" b="1" dirty="0" smtClean="0"/>
              <a:t>граммов костей в килограмме говядины?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071934" y="5643578"/>
            <a:ext cx="1785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160г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Три землекопа за два часа выкопали три ямы. Сколько </a:t>
            </a:r>
            <a:r>
              <a:rPr lang="ru-RU" dirty="0" smtClean="0"/>
              <a:t>ям выкопают </a:t>
            </a:r>
            <a:r>
              <a:rPr lang="ru-RU" dirty="0" smtClean="0"/>
              <a:t>шесть землекопов за пять часов</a:t>
            </a:r>
            <a:r>
              <a:rPr lang="ru-RU" dirty="0" smtClean="0"/>
              <a:t>?</a:t>
            </a:r>
          </a:p>
          <a:p>
            <a:endParaRPr lang="ru-RU" dirty="0" smtClean="0"/>
          </a:p>
          <a:p>
            <a:r>
              <a:rPr lang="ru-RU" sz="7200" dirty="0" smtClean="0"/>
              <a:t>15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 err="1" smtClean="0"/>
              <a:t>Нью-Васюковской</a:t>
            </a:r>
            <a:r>
              <a:rPr lang="ru-RU" dirty="0" smtClean="0"/>
              <a:t> валютной бирже за 11 тугриков </a:t>
            </a:r>
            <a:r>
              <a:rPr lang="ru-RU" dirty="0" smtClean="0"/>
              <a:t>дают 14 </a:t>
            </a:r>
            <a:r>
              <a:rPr lang="ru-RU" dirty="0" smtClean="0"/>
              <a:t>динаров, за 22 рупии — 21 динар, за 10 рупий — 3 талера</a:t>
            </a:r>
            <a:r>
              <a:rPr lang="ru-RU" dirty="0" smtClean="0"/>
              <a:t>, а </a:t>
            </a:r>
            <a:r>
              <a:rPr lang="ru-RU" dirty="0" smtClean="0"/>
              <a:t>за 5 крон — 2 талера. Сколько тугриков можно выменять </a:t>
            </a:r>
            <a:r>
              <a:rPr lang="ru-RU" dirty="0" smtClean="0"/>
              <a:t>за 13 </a:t>
            </a:r>
            <a:r>
              <a:rPr lang="ru-RU" dirty="0" smtClean="0"/>
              <a:t>крон?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00298" y="4786322"/>
            <a:ext cx="16430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13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a</a:t>
            </a:r>
            <a:r>
              <a:rPr lang="ru-RU" dirty="0" smtClean="0"/>
              <a:t>) Придумайте три правильные несократимые дроби, </a:t>
            </a:r>
            <a:r>
              <a:rPr lang="ru-RU" dirty="0" smtClean="0"/>
              <a:t>сумма которых </a:t>
            </a:r>
            <a:r>
              <a:rPr lang="ru-RU" dirty="0" smtClean="0"/>
              <a:t>— целое число, а если каждую из этих дробей .</a:t>
            </a:r>
            <a:r>
              <a:rPr lang="ru-RU" dirty="0" smtClean="0"/>
              <a:t>перевернуть </a:t>
            </a:r>
            <a:r>
              <a:rPr lang="ru-RU" dirty="0" smtClean="0"/>
              <a:t>(т. е. заменить на обратную), то сумма полученных </a:t>
            </a:r>
            <a:r>
              <a:rPr lang="ru-RU" dirty="0" smtClean="0"/>
              <a:t>дробей тоже </a:t>
            </a:r>
            <a:r>
              <a:rPr lang="ru-RU" dirty="0" smtClean="0"/>
              <a:t>будет целым числом.</a:t>
            </a:r>
          </a:p>
          <a:p>
            <a:r>
              <a:rPr lang="ru-RU" dirty="0" smtClean="0"/>
              <a:t>б) </a:t>
            </a:r>
            <a:r>
              <a:rPr lang="ru-RU" dirty="0" smtClean="0"/>
              <a:t> </a:t>
            </a:r>
            <a:r>
              <a:rPr lang="ru-RU" dirty="0" smtClean="0"/>
              <a:t>То же, но числители дробей — не равные друг другу </a:t>
            </a:r>
            <a:r>
              <a:rPr lang="ru-RU" dirty="0" smtClean="0"/>
              <a:t>натуральные </a:t>
            </a:r>
            <a:r>
              <a:rPr lang="ru-RU" dirty="0" smtClean="0"/>
              <a:t>числа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доске написаны три правильные несократимые дроби</a:t>
            </a:r>
            <a:r>
              <a:rPr lang="ru-RU" dirty="0" smtClean="0"/>
              <a:t>, дающие </a:t>
            </a:r>
            <a:r>
              <a:rPr lang="ru-RU" dirty="0" smtClean="0"/>
              <a:t>в сумме единицу, причём их числители — различные </a:t>
            </a:r>
            <a:r>
              <a:rPr lang="ru-RU" dirty="0" smtClean="0"/>
              <a:t>натуральные </a:t>
            </a:r>
            <a:r>
              <a:rPr lang="ru-RU" dirty="0" smtClean="0"/>
              <a:t>числа. Оказалось, что если каждую из этих </a:t>
            </a:r>
            <a:r>
              <a:rPr lang="ru-RU" dirty="0" smtClean="0"/>
              <a:t>дробей перевернуть </a:t>
            </a:r>
            <a:r>
              <a:rPr lang="ru-RU" dirty="0" smtClean="0"/>
              <a:t>(т. е. заменить на обратную), то сумма </a:t>
            </a:r>
            <a:r>
              <a:rPr lang="ru-RU" dirty="0" smtClean="0"/>
              <a:t>полученных </a:t>
            </a:r>
            <a:r>
              <a:rPr lang="ru-RU" dirty="0" smtClean="0"/>
              <a:t>дробей будет натуральным числом. Приведите пример </a:t>
            </a:r>
            <a:r>
              <a:rPr lang="ru-RU" dirty="0" smtClean="0"/>
              <a:t>таких дробей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241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Математический кружок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кружок</dc:title>
  <dc:creator>User</dc:creator>
  <cp:lastModifiedBy>User</cp:lastModifiedBy>
  <cp:revision>6</cp:revision>
  <dcterms:created xsi:type="dcterms:W3CDTF">2014-10-01T19:08:55Z</dcterms:created>
  <dcterms:modified xsi:type="dcterms:W3CDTF">2014-10-01T19:52:05Z</dcterms:modified>
</cp:coreProperties>
</file>