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8" r:id="rId4"/>
    <p:sldId id="263" r:id="rId5"/>
    <p:sldId id="264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Три землекопа за два часа выкопали три ямы. Сколько ям выкопают шесть землекопов за пять часов?</a:t>
            </a:r>
          </a:p>
          <a:p>
            <a:endParaRPr lang="ru-RU" dirty="0" smtClean="0"/>
          </a:p>
          <a:p>
            <a:r>
              <a:rPr lang="ru-RU" sz="7200" dirty="0" smtClean="0"/>
              <a:t>15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</a:t>
            </a:r>
            <a:r>
              <a:rPr lang="ru-RU" dirty="0" err="1" smtClean="0"/>
              <a:t>Нью-Васюковской</a:t>
            </a:r>
            <a:r>
              <a:rPr lang="ru-RU" dirty="0" smtClean="0"/>
              <a:t> валютной бирже за 11 тугриков дают 14 динаров, за 22 рупии — 21 динар, за 10 рупий — 3 талера, а за 5 крон — 2 талера. Сколько тугриков можно выменять за 13 крон?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00298" y="4786322"/>
            <a:ext cx="16430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13</a:t>
            </a:r>
            <a:endParaRPr lang="ru-R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a</a:t>
            </a:r>
            <a:r>
              <a:rPr lang="ru-RU" dirty="0" smtClean="0"/>
              <a:t>) Придумайте три правильные несократимые дроби, сумма которых — целое число, а если каждую из этих дробей .перевернуть (т. е. заменить на обратную), то сумма полученных дробей тоже будет целым числом.</a:t>
            </a:r>
          </a:p>
          <a:p>
            <a:r>
              <a:rPr lang="ru-RU" dirty="0" smtClean="0"/>
              <a:t>б)  То же, но числители дробей — не равные друг другу натуральные числа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500306"/>
            <a:ext cx="7704769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00306"/>
            <a:ext cx="890057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доске написаны три правильные несократимые дроби, дающие в сумме единицу, причём их числители — различные натуральные числа. Оказалось, что если каждую из этих дробей перевернуть (т. е. заменить на обратную), то сумма полученных дробей будет натуральным числом. Приведите пример таких дробей.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169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кружок</dc:title>
  <dc:creator>User</dc:creator>
  <cp:lastModifiedBy>User</cp:lastModifiedBy>
  <cp:revision>11</cp:revision>
  <dcterms:created xsi:type="dcterms:W3CDTF">2014-10-01T19:08:55Z</dcterms:created>
  <dcterms:modified xsi:type="dcterms:W3CDTF">2014-10-08T20:12:17Z</dcterms:modified>
</cp:coreProperties>
</file>