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9" r:id="rId5"/>
    <p:sldId id="260" r:id="rId6"/>
    <p:sldId id="263" r:id="rId7"/>
    <p:sldId id="279" r:id="rId8"/>
    <p:sldId id="275" r:id="rId9"/>
    <p:sldId id="276" r:id="rId10"/>
    <p:sldId id="274" r:id="rId11"/>
    <p:sldId id="277" r:id="rId12"/>
    <p:sldId id="271" r:id="rId13"/>
    <p:sldId id="261" r:id="rId14"/>
    <p:sldId id="264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CCD24-CECC-4039-929F-3B11F3A35871}" type="doc">
      <dgm:prSet loTypeId="urn:microsoft.com/office/officeart/2005/8/layout/radial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5277AF-F94E-481D-82A2-C6E96578E623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chemeClr val="tx1"/>
              </a:solidFill>
              <a:latin typeface="Monotype Corsiva" pitchFamily="66" charset="0"/>
            </a:rPr>
            <a:t>Душа</a:t>
          </a:r>
          <a:endParaRPr lang="ru-RU" sz="3600" dirty="0" smtClean="0">
            <a:solidFill>
              <a:schemeClr val="tx1"/>
            </a:solidFill>
            <a:latin typeface="Monotype Corsiva" pitchFamily="66" charset="0"/>
          </a:endParaRPr>
        </a:p>
      </dgm:t>
    </dgm:pt>
    <dgm:pt modelId="{57E52072-D7F8-4F1B-BED2-5F3787CAB8FE}" type="parTrans" cxnId="{923E1852-A649-4FC5-9EAC-A6A8907FA201}">
      <dgm:prSet/>
      <dgm:spPr/>
      <dgm:t>
        <a:bodyPr/>
        <a:lstStyle/>
        <a:p>
          <a:endParaRPr lang="ru-RU"/>
        </a:p>
      </dgm:t>
    </dgm:pt>
    <dgm:pt modelId="{3FA0D54B-188C-4AD5-9B4F-CDA670F21B9B}" type="sibTrans" cxnId="{923E1852-A649-4FC5-9EAC-A6A8907FA201}">
      <dgm:prSet/>
      <dgm:spPr/>
      <dgm:t>
        <a:bodyPr/>
        <a:lstStyle/>
        <a:p>
          <a:endParaRPr lang="ru-RU"/>
        </a:p>
      </dgm:t>
    </dgm:pt>
    <dgm:pt modelId="{855E6C07-B04E-4B50-8C8F-87A1D62DD8E3}">
      <dgm:prSet phldrT="[Текст]" phldr="1"/>
      <dgm:spPr/>
      <dgm:t>
        <a:bodyPr/>
        <a:lstStyle/>
        <a:p>
          <a:endParaRPr lang="ru-RU" sz="4000" b="1" dirty="0" smtClean="0">
            <a:solidFill>
              <a:schemeClr val="tx1"/>
            </a:solidFill>
            <a:latin typeface="Monotype Corsiva" pitchFamily="66" charset="0"/>
          </a:endParaRPr>
        </a:p>
      </dgm:t>
    </dgm:pt>
    <dgm:pt modelId="{1EEA4384-3F89-4E69-8130-42911878DB1D}" type="parTrans" cxnId="{5B383C7E-471C-442C-9570-6C1D61A258EA}">
      <dgm:prSet/>
      <dgm:spPr/>
      <dgm:t>
        <a:bodyPr/>
        <a:lstStyle/>
        <a:p>
          <a:endParaRPr lang="ru-RU"/>
        </a:p>
      </dgm:t>
    </dgm:pt>
    <dgm:pt modelId="{79421A7F-E840-4358-9AB0-5B08E473DBB3}" type="sibTrans" cxnId="{5B383C7E-471C-442C-9570-6C1D61A258EA}">
      <dgm:prSet/>
      <dgm:spPr/>
      <dgm:t>
        <a:bodyPr/>
        <a:lstStyle/>
        <a:p>
          <a:endParaRPr lang="ru-RU"/>
        </a:p>
      </dgm:t>
    </dgm:pt>
    <dgm:pt modelId="{89941CE1-2FB0-42DF-86EB-F4C4AB34EA1A}">
      <dgm:prSet phldrT="[Текст]" custT="1"/>
      <dgm:spPr/>
      <dgm:t>
        <a:bodyPr/>
        <a:lstStyle/>
        <a:p>
          <a:r>
            <a:rPr lang="ru-RU" sz="3200" b="1" dirty="0" smtClean="0">
              <a:latin typeface="Monotype Corsiva" pitchFamily="66" charset="0"/>
            </a:rPr>
            <a:t>добросовестный</a:t>
          </a:r>
          <a:endParaRPr lang="ru-RU" sz="3200" b="1" dirty="0">
            <a:latin typeface="Monotype Corsiva" pitchFamily="66" charset="0"/>
          </a:endParaRPr>
        </a:p>
      </dgm:t>
    </dgm:pt>
    <dgm:pt modelId="{3A66028B-3F9C-411F-975F-626054D88749}" type="parTrans" cxnId="{90CDF85D-4D6E-4DAB-ABAF-9EFC64829381}">
      <dgm:prSet/>
      <dgm:spPr/>
      <dgm:t>
        <a:bodyPr/>
        <a:lstStyle/>
        <a:p>
          <a:endParaRPr lang="ru-RU"/>
        </a:p>
      </dgm:t>
    </dgm:pt>
    <dgm:pt modelId="{F2DD95F7-4A13-4CDC-B240-C779F79CEC5A}" type="sibTrans" cxnId="{90CDF85D-4D6E-4DAB-ABAF-9EFC64829381}">
      <dgm:prSet/>
      <dgm:spPr/>
      <dgm:t>
        <a:bodyPr/>
        <a:lstStyle/>
        <a:p>
          <a:endParaRPr lang="ru-RU"/>
        </a:p>
      </dgm:t>
    </dgm:pt>
    <dgm:pt modelId="{86AC958B-A4CF-4F10-96BE-B11CFDDE9455}">
      <dgm:prSet phldrT="[Текст]" phldr="1"/>
      <dgm:spPr/>
      <dgm:t>
        <a:bodyPr/>
        <a:lstStyle/>
        <a:p>
          <a:endParaRPr lang="ru-RU" sz="2800" dirty="0">
            <a:latin typeface="Comic Sans MS" pitchFamily="66" charset="0"/>
          </a:endParaRPr>
        </a:p>
      </dgm:t>
    </dgm:pt>
    <dgm:pt modelId="{2E714B46-7D10-4FE2-A912-50724A8ECF02}" type="parTrans" cxnId="{F7D2A335-DFD2-4A4C-B3D3-B8FC6CFC91E6}">
      <dgm:prSet/>
      <dgm:spPr/>
      <dgm:t>
        <a:bodyPr/>
        <a:lstStyle/>
        <a:p>
          <a:endParaRPr lang="ru-RU"/>
        </a:p>
      </dgm:t>
    </dgm:pt>
    <dgm:pt modelId="{30A27C1C-D2C1-4E9C-86F1-1B9E513237D4}" type="sibTrans" cxnId="{F7D2A335-DFD2-4A4C-B3D3-B8FC6CFC91E6}">
      <dgm:prSet/>
      <dgm:spPr/>
      <dgm:t>
        <a:bodyPr/>
        <a:lstStyle/>
        <a:p>
          <a:endParaRPr lang="ru-RU"/>
        </a:p>
      </dgm:t>
    </dgm:pt>
    <dgm:pt modelId="{17825818-8C06-44ED-97AF-8CB23391CDEE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Monotype Corsiva" pitchFamily="66" charset="0"/>
            </a:rPr>
            <a:t>Желание</a:t>
          </a:r>
          <a:endParaRPr lang="ru-RU" sz="36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2758A8F5-ED80-4ADE-8F9C-409B47B8DDD7}" type="parTrans" cxnId="{25129F1C-93A2-40FA-B295-446D317E82AE}">
      <dgm:prSet/>
      <dgm:spPr/>
      <dgm:t>
        <a:bodyPr/>
        <a:lstStyle/>
        <a:p>
          <a:endParaRPr lang="ru-RU"/>
        </a:p>
      </dgm:t>
    </dgm:pt>
    <dgm:pt modelId="{02850F86-88BA-4579-84A6-6E30F2F0665E}" type="sibTrans" cxnId="{25129F1C-93A2-40FA-B295-446D317E82AE}">
      <dgm:prSet/>
      <dgm:spPr/>
      <dgm:t>
        <a:bodyPr/>
        <a:lstStyle/>
        <a:p>
          <a:endParaRPr lang="ru-RU"/>
        </a:p>
      </dgm:t>
    </dgm:pt>
    <dgm:pt modelId="{02312CB2-D080-47E0-9447-84F425BDDAC6}">
      <dgm:prSet phldrT="[Текст]" phldr="1"/>
      <dgm:spPr/>
      <dgm:t>
        <a:bodyPr/>
        <a:lstStyle/>
        <a:p>
          <a:endParaRPr lang="ru-RU" sz="2800" dirty="0">
            <a:latin typeface="Monotype Corsiva" pitchFamily="66" charset="0"/>
          </a:endParaRPr>
        </a:p>
      </dgm:t>
    </dgm:pt>
    <dgm:pt modelId="{9CFB4C73-4DCF-49FF-A207-ACA3FC36381C}" type="parTrans" cxnId="{6421B0B3-828D-463A-9949-937BCB6F756F}">
      <dgm:prSet/>
      <dgm:spPr/>
      <dgm:t>
        <a:bodyPr/>
        <a:lstStyle/>
        <a:p>
          <a:endParaRPr lang="ru-RU"/>
        </a:p>
      </dgm:t>
    </dgm:pt>
    <dgm:pt modelId="{7DE0D9C9-7184-43BB-90E4-7E85CF495A40}" type="sibTrans" cxnId="{6421B0B3-828D-463A-9949-937BCB6F756F}">
      <dgm:prSet/>
      <dgm:spPr/>
      <dgm:t>
        <a:bodyPr/>
        <a:lstStyle/>
        <a:p>
          <a:endParaRPr lang="ru-RU"/>
        </a:p>
      </dgm:t>
    </dgm:pt>
    <dgm:pt modelId="{D1CE2CE5-31ED-4149-BB30-17FE2AE60A89}">
      <dgm:prSet phldrT="[Текст]" custT="1"/>
      <dgm:spPr/>
      <dgm:t>
        <a:bodyPr/>
        <a:lstStyle/>
        <a:p>
          <a:r>
            <a:rPr lang="ru-RU" sz="3200" b="1" dirty="0" smtClean="0">
              <a:latin typeface="Monotype Corsiva" pitchFamily="66" charset="0"/>
            </a:rPr>
            <a:t>доброжелательный</a:t>
          </a:r>
          <a:endParaRPr lang="ru-RU" sz="3200" b="1" dirty="0">
            <a:latin typeface="Monotype Corsiva" pitchFamily="66" charset="0"/>
          </a:endParaRPr>
        </a:p>
      </dgm:t>
    </dgm:pt>
    <dgm:pt modelId="{31172DB1-431B-4415-BD2E-04387A95370D}" type="parTrans" cxnId="{84C33A42-B692-4994-92CE-57707166DE3F}">
      <dgm:prSet/>
      <dgm:spPr/>
      <dgm:t>
        <a:bodyPr/>
        <a:lstStyle/>
        <a:p>
          <a:endParaRPr lang="ru-RU"/>
        </a:p>
      </dgm:t>
    </dgm:pt>
    <dgm:pt modelId="{C30E3A59-E1EC-4B1D-8AF9-30ADD11423A6}" type="sibTrans" cxnId="{84C33A42-B692-4994-92CE-57707166DE3F}">
      <dgm:prSet/>
      <dgm:spPr/>
      <dgm:t>
        <a:bodyPr/>
        <a:lstStyle/>
        <a:p>
          <a:endParaRPr lang="ru-RU"/>
        </a:p>
      </dgm:t>
    </dgm:pt>
    <dgm:pt modelId="{8233BF7E-6B6F-4594-88A1-0AB9A49674DB}">
      <dgm:prSet phldrT="[Текст]" custT="1"/>
      <dgm:spPr/>
      <dgm:t>
        <a:bodyPr/>
        <a:lstStyle/>
        <a:p>
          <a:r>
            <a:rPr lang="ru-RU" sz="3200" b="1" dirty="0" smtClean="0">
              <a:latin typeface="Monotype Corsiva" pitchFamily="66" charset="0"/>
            </a:rPr>
            <a:t>добродушный</a:t>
          </a:r>
          <a:endParaRPr lang="ru-RU" sz="3200" b="1" dirty="0">
            <a:latin typeface="Monotype Corsiva" pitchFamily="66" charset="0"/>
          </a:endParaRPr>
        </a:p>
      </dgm:t>
    </dgm:pt>
    <dgm:pt modelId="{6AF1F095-AA77-4A9A-BE97-EE2BA1305DEB}" type="sibTrans" cxnId="{BD34326B-08DF-4A68-ACFC-6406BBCE5632}">
      <dgm:prSet/>
      <dgm:spPr/>
      <dgm:t>
        <a:bodyPr/>
        <a:lstStyle/>
        <a:p>
          <a:endParaRPr lang="ru-RU"/>
        </a:p>
      </dgm:t>
    </dgm:pt>
    <dgm:pt modelId="{CC7EDC55-DD1C-4A59-8A5B-62259AF73A81}" type="parTrans" cxnId="{BD34326B-08DF-4A68-ACFC-6406BBCE5632}">
      <dgm:prSet/>
      <dgm:spPr/>
      <dgm:t>
        <a:bodyPr/>
        <a:lstStyle/>
        <a:p>
          <a:endParaRPr lang="ru-RU"/>
        </a:p>
      </dgm:t>
    </dgm:pt>
    <dgm:pt modelId="{28FFADB3-F270-42C3-9C28-A1214E37088A}">
      <dgm:prSet phldrT="[Текст]" custT="1"/>
      <dgm:spPr/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  <a:latin typeface="Monotype Corsiva" pitchFamily="66" charset="0"/>
            </a:rPr>
            <a:t>Совесть</a:t>
          </a:r>
          <a:endParaRPr lang="ru-RU" sz="40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158C67BB-0CC4-472B-8C6C-0FD318FA2C9C}" type="sibTrans" cxnId="{55965939-8E69-4CA9-B2D2-63A34E5B8E78}">
      <dgm:prSet/>
      <dgm:spPr/>
      <dgm:t>
        <a:bodyPr/>
        <a:lstStyle/>
        <a:p>
          <a:endParaRPr lang="ru-RU"/>
        </a:p>
      </dgm:t>
    </dgm:pt>
    <dgm:pt modelId="{B4D0623F-7C29-42FB-A44C-57E24A019AC3}" type="parTrans" cxnId="{55965939-8E69-4CA9-B2D2-63A34E5B8E78}">
      <dgm:prSet/>
      <dgm:spPr/>
      <dgm:t>
        <a:bodyPr/>
        <a:lstStyle/>
        <a:p>
          <a:endParaRPr lang="ru-RU"/>
        </a:p>
      </dgm:t>
    </dgm:pt>
    <dgm:pt modelId="{5CD30FC2-E203-49AC-92FC-877637C33AAE}" type="pres">
      <dgm:prSet presAssocID="{7CBCCD24-CECC-4039-929F-3B11F3A3587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2FDF63-1483-4E73-9592-672D1ADABCFA}" type="pres">
      <dgm:prSet presAssocID="{7CBCCD24-CECC-4039-929F-3B11F3A35871}" presName="cycle" presStyleCnt="0"/>
      <dgm:spPr/>
    </dgm:pt>
    <dgm:pt modelId="{CF9D6DE3-A203-406A-B2B4-9BF320DE4FBA}" type="pres">
      <dgm:prSet presAssocID="{7CBCCD24-CECC-4039-929F-3B11F3A35871}" presName="centerShape" presStyleCnt="0"/>
      <dgm:spPr/>
    </dgm:pt>
    <dgm:pt modelId="{2BE92076-831D-46B6-AE4D-3159DD1CBD7E}" type="pres">
      <dgm:prSet presAssocID="{7CBCCD24-CECC-4039-929F-3B11F3A35871}" presName="connSite" presStyleLbl="node1" presStyleIdx="0" presStyleCnt="4"/>
      <dgm:spPr/>
    </dgm:pt>
    <dgm:pt modelId="{DEAF082C-E566-4D62-B7B0-D24BE7FE8259}" type="pres">
      <dgm:prSet presAssocID="{7CBCCD24-CECC-4039-929F-3B11F3A35871}" presName="visible" presStyleLbl="node1" presStyleIdx="0" presStyleCnt="4" custScaleX="65557" custScaleY="58641" custLinFactNeighborX="-1200" custLinFactNeighborY="-3720"/>
      <dgm:spPr>
        <a:prstGeom prst="star12">
          <a:avLst/>
        </a:prstGeom>
      </dgm:spPr>
      <dgm:t>
        <a:bodyPr/>
        <a:lstStyle/>
        <a:p>
          <a:endParaRPr lang="ru-RU"/>
        </a:p>
      </dgm:t>
    </dgm:pt>
    <dgm:pt modelId="{5F706FFB-1D53-4F9D-9CA1-029F461D4C57}" type="pres">
      <dgm:prSet presAssocID="{57E52072-D7F8-4F1B-BED2-5F3787CAB8FE}" presName="Name25" presStyleLbl="parChTrans1D1" presStyleIdx="0" presStyleCnt="3"/>
      <dgm:spPr/>
      <dgm:t>
        <a:bodyPr/>
        <a:lstStyle/>
        <a:p>
          <a:endParaRPr lang="ru-RU"/>
        </a:p>
      </dgm:t>
    </dgm:pt>
    <dgm:pt modelId="{5CBB166C-9461-4C5A-B03E-A44160BD15EE}" type="pres">
      <dgm:prSet presAssocID="{C45277AF-F94E-481D-82A2-C6E96578E623}" presName="node" presStyleCnt="0"/>
      <dgm:spPr/>
    </dgm:pt>
    <dgm:pt modelId="{3F0187AB-65F4-4761-AE9A-943D59E06552}" type="pres">
      <dgm:prSet presAssocID="{C45277AF-F94E-481D-82A2-C6E96578E623}" presName="parentNode" presStyleLbl="node1" presStyleIdx="1" presStyleCnt="4" custScaleX="138185" custScaleY="92209" custLinFactNeighborX="-16116" custLinFactNeighborY="33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67E9D-5502-4E2C-889A-C43831033640}" type="pres">
      <dgm:prSet presAssocID="{C45277AF-F94E-481D-82A2-C6E96578E623}" presName="childNode" presStyleLbl="revTx" presStyleIdx="0" presStyleCnt="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DE745511-40D8-4A4C-8D73-81FC6E407B43}" type="pres">
      <dgm:prSet presAssocID="{B4D0623F-7C29-42FB-A44C-57E24A019AC3}" presName="Name25" presStyleLbl="parChTrans1D1" presStyleIdx="1" presStyleCnt="3"/>
      <dgm:spPr/>
      <dgm:t>
        <a:bodyPr/>
        <a:lstStyle/>
        <a:p>
          <a:endParaRPr lang="ru-RU"/>
        </a:p>
      </dgm:t>
    </dgm:pt>
    <dgm:pt modelId="{8A05735E-B1E7-4CA3-8AEE-1E5E10FF87CA}" type="pres">
      <dgm:prSet presAssocID="{28FFADB3-F270-42C3-9C28-A1214E37088A}" presName="node" presStyleCnt="0"/>
      <dgm:spPr/>
    </dgm:pt>
    <dgm:pt modelId="{C571071E-29F9-4EE4-8624-548BE9C96A20}" type="pres">
      <dgm:prSet presAssocID="{28FFADB3-F270-42C3-9C28-A1214E37088A}" presName="parentNode" presStyleLbl="node1" presStyleIdx="2" presStyleCnt="4" custScaleX="164936" custScaleY="92624" custLinFactNeighborX="-7237" custLinFactNeighborY="59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800B6-6618-450B-B9D6-B6523E05696C}" type="pres">
      <dgm:prSet presAssocID="{28FFADB3-F270-42C3-9C28-A1214E37088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C931C-8F26-4727-A357-30A3DD7E42D7}" type="pres">
      <dgm:prSet presAssocID="{2758A8F5-ED80-4ADE-8F9C-409B47B8DDD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7C9D28CC-4DF5-455D-8B91-F6D4DC07C034}" type="pres">
      <dgm:prSet presAssocID="{17825818-8C06-44ED-97AF-8CB23391CDEE}" presName="node" presStyleCnt="0"/>
      <dgm:spPr/>
    </dgm:pt>
    <dgm:pt modelId="{C2BDA125-5FA7-4D8A-A953-14AF03315971}" type="pres">
      <dgm:prSet presAssocID="{17825818-8C06-44ED-97AF-8CB23391CDEE}" presName="parentNode" presStyleLbl="node1" presStyleIdx="3" presStyleCnt="4" custScaleX="147027" custScaleY="93233" custLinFactNeighborX="-13036" custLinFactNeighborY="-171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D7354-08FD-4B1F-BFAC-4A2773E167FC}" type="pres">
      <dgm:prSet presAssocID="{17825818-8C06-44ED-97AF-8CB23391CDE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E1852-A649-4FC5-9EAC-A6A8907FA201}" srcId="{7CBCCD24-CECC-4039-929F-3B11F3A35871}" destId="{C45277AF-F94E-481D-82A2-C6E96578E623}" srcOrd="0" destOrd="0" parTransId="{57E52072-D7F8-4F1B-BED2-5F3787CAB8FE}" sibTransId="{3FA0D54B-188C-4AD5-9B4F-CDA670F21B9B}"/>
    <dgm:cxn modelId="{3A5E5097-110C-455C-BA44-B883F5118D79}" type="presOf" srcId="{B4D0623F-7C29-42FB-A44C-57E24A019AC3}" destId="{DE745511-40D8-4A4C-8D73-81FC6E407B43}" srcOrd="0" destOrd="0" presId="urn:microsoft.com/office/officeart/2005/8/layout/radial2"/>
    <dgm:cxn modelId="{55965939-8E69-4CA9-B2D2-63A34E5B8E78}" srcId="{7CBCCD24-CECC-4039-929F-3B11F3A35871}" destId="{28FFADB3-F270-42C3-9C28-A1214E37088A}" srcOrd="1" destOrd="0" parTransId="{B4D0623F-7C29-42FB-A44C-57E24A019AC3}" sibTransId="{158C67BB-0CC4-472B-8C6C-0FD318FA2C9C}"/>
    <dgm:cxn modelId="{3A3A22C3-CD10-4557-944A-6DBFCA1CFC1F}" type="presOf" srcId="{855E6C07-B04E-4B50-8C8F-87A1D62DD8E3}" destId="{98267E9D-5502-4E2C-889A-C43831033640}" srcOrd="0" destOrd="1" presId="urn:microsoft.com/office/officeart/2005/8/layout/radial2"/>
    <dgm:cxn modelId="{7B0824CB-E5F4-4657-A0D7-34C71D96B7C5}" type="presOf" srcId="{17825818-8C06-44ED-97AF-8CB23391CDEE}" destId="{C2BDA125-5FA7-4D8A-A953-14AF03315971}" srcOrd="0" destOrd="0" presId="urn:microsoft.com/office/officeart/2005/8/layout/radial2"/>
    <dgm:cxn modelId="{88825910-3EBF-433D-AB9A-C5CEB6A8A842}" type="presOf" srcId="{D1CE2CE5-31ED-4149-BB30-17FE2AE60A89}" destId="{7FDD7354-08FD-4B1F-BFAC-4A2773E167FC}" srcOrd="0" destOrd="1" presId="urn:microsoft.com/office/officeart/2005/8/layout/radial2"/>
    <dgm:cxn modelId="{E009F582-AB85-461F-8BDF-0BFBB3FCCBC0}" type="presOf" srcId="{02312CB2-D080-47E0-9447-84F425BDDAC6}" destId="{7FDD7354-08FD-4B1F-BFAC-4A2773E167FC}" srcOrd="0" destOrd="0" presId="urn:microsoft.com/office/officeart/2005/8/layout/radial2"/>
    <dgm:cxn modelId="{BD34326B-08DF-4A68-ACFC-6406BBCE5632}" srcId="{C45277AF-F94E-481D-82A2-C6E96578E623}" destId="{8233BF7E-6B6F-4594-88A1-0AB9A49674DB}" srcOrd="0" destOrd="0" parTransId="{CC7EDC55-DD1C-4A59-8A5B-62259AF73A81}" sibTransId="{6AF1F095-AA77-4A9A-BE97-EE2BA1305DEB}"/>
    <dgm:cxn modelId="{850A6BAD-C703-4A00-A669-9EFE5464C37F}" type="presOf" srcId="{86AC958B-A4CF-4F10-96BE-B11CFDDE9455}" destId="{279800B6-6618-450B-B9D6-B6523E05696C}" srcOrd="0" destOrd="1" presId="urn:microsoft.com/office/officeart/2005/8/layout/radial2"/>
    <dgm:cxn modelId="{F7D2A335-DFD2-4A4C-B3D3-B8FC6CFC91E6}" srcId="{28FFADB3-F270-42C3-9C28-A1214E37088A}" destId="{86AC958B-A4CF-4F10-96BE-B11CFDDE9455}" srcOrd="1" destOrd="0" parTransId="{2E714B46-7D10-4FE2-A912-50724A8ECF02}" sibTransId="{30A27C1C-D2C1-4E9C-86F1-1B9E513237D4}"/>
    <dgm:cxn modelId="{BE9B4145-7FF1-4F94-A865-26452983FB66}" type="presOf" srcId="{57E52072-D7F8-4F1B-BED2-5F3787CAB8FE}" destId="{5F706FFB-1D53-4F9D-9CA1-029F461D4C57}" srcOrd="0" destOrd="0" presId="urn:microsoft.com/office/officeart/2005/8/layout/radial2"/>
    <dgm:cxn modelId="{67D053F5-3EE3-4CB7-B176-8721F6B2A4F9}" type="presOf" srcId="{2758A8F5-ED80-4ADE-8F9C-409B47B8DDD7}" destId="{156C931C-8F26-4727-A357-30A3DD7E42D7}" srcOrd="0" destOrd="0" presId="urn:microsoft.com/office/officeart/2005/8/layout/radial2"/>
    <dgm:cxn modelId="{27D57CC4-E86D-4E78-A7DB-08F252D4DCEB}" type="presOf" srcId="{7CBCCD24-CECC-4039-929F-3B11F3A35871}" destId="{5CD30FC2-E203-49AC-92FC-877637C33AAE}" srcOrd="0" destOrd="0" presId="urn:microsoft.com/office/officeart/2005/8/layout/radial2"/>
    <dgm:cxn modelId="{19F70DB5-1BA7-42A5-B2C9-1DACA67B0374}" type="presOf" srcId="{89941CE1-2FB0-42DF-86EB-F4C4AB34EA1A}" destId="{279800B6-6618-450B-B9D6-B6523E05696C}" srcOrd="0" destOrd="0" presId="urn:microsoft.com/office/officeart/2005/8/layout/radial2"/>
    <dgm:cxn modelId="{6421B0B3-828D-463A-9949-937BCB6F756F}" srcId="{17825818-8C06-44ED-97AF-8CB23391CDEE}" destId="{02312CB2-D080-47E0-9447-84F425BDDAC6}" srcOrd="0" destOrd="0" parTransId="{9CFB4C73-4DCF-49FF-A207-ACA3FC36381C}" sibTransId="{7DE0D9C9-7184-43BB-90E4-7E85CF495A40}"/>
    <dgm:cxn modelId="{25129F1C-93A2-40FA-B295-446D317E82AE}" srcId="{7CBCCD24-CECC-4039-929F-3B11F3A35871}" destId="{17825818-8C06-44ED-97AF-8CB23391CDEE}" srcOrd="2" destOrd="0" parTransId="{2758A8F5-ED80-4ADE-8F9C-409B47B8DDD7}" sibTransId="{02850F86-88BA-4579-84A6-6E30F2F0665E}"/>
    <dgm:cxn modelId="{5B383C7E-471C-442C-9570-6C1D61A258EA}" srcId="{C45277AF-F94E-481D-82A2-C6E96578E623}" destId="{855E6C07-B04E-4B50-8C8F-87A1D62DD8E3}" srcOrd="1" destOrd="0" parTransId="{1EEA4384-3F89-4E69-8130-42911878DB1D}" sibTransId="{79421A7F-E840-4358-9AB0-5B08E473DBB3}"/>
    <dgm:cxn modelId="{14E49F5A-301D-46B1-ADBC-9657BEA11814}" type="presOf" srcId="{28FFADB3-F270-42C3-9C28-A1214E37088A}" destId="{C571071E-29F9-4EE4-8624-548BE9C96A20}" srcOrd="0" destOrd="0" presId="urn:microsoft.com/office/officeart/2005/8/layout/radial2"/>
    <dgm:cxn modelId="{84C33A42-B692-4994-92CE-57707166DE3F}" srcId="{17825818-8C06-44ED-97AF-8CB23391CDEE}" destId="{D1CE2CE5-31ED-4149-BB30-17FE2AE60A89}" srcOrd="1" destOrd="0" parTransId="{31172DB1-431B-4415-BD2E-04387A95370D}" sibTransId="{C30E3A59-E1EC-4B1D-8AF9-30ADD11423A6}"/>
    <dgm:cxn modelId="{90CDF85D-4D6E-4DAB-ABAF-9EFC64829381}" srcId="{28FFADB3-F270-42C3-9C28-A1214E37088A}" destId="{89941CE1-2FB0-42DF-86EB-F4C4AB34EA1A}" srcOrd="0" destOrd="0" parTransId="{3A66028B-3F9C-411F-975F-626054D88749}" sibTransId="{F2DD95F7-4A13-4CDC-B240-C779F79CEC5A}"/>
    <dgm:cxn modelId="{EB1A6866-CDFF-492D-9A1C-26067D5C3FF6}" type="presOf" srcId="{8233BF7E-6B6F-4594-88A1-0AB9A49674DB}" destId="{98267E9D-5502-4E2C-889A-C43831033640}" srcOrd="0" destOrd="0" presId="urn:microsoft.com/office/officeart/2005/8/layout/radial2"/>
    <dgm:cxn modelId="{A6710F26-9F20-436C-AD3C-9123844920C7}" type="presOf" srcId="{C45277AF-F94E-481D-82A2-C6E96578E623}" destId="{3F0187AB-65F4-4761-AE9A-943D59E06552}" srcOrd="0" destOrd="0" presId="urn:microsoft.com/office/officeart/2005/8/layout/radial2"/>
    <dgm:cxn modelId="{BDEFA4AD-2AE2-4D53-BB2A-C88BC420B97A}" type="presParOf" srcId="{5CD30FC2-E203-49AC-92FC-877637C33AAE}" destId="{7E2FDF63-1483-4E73-9592-672D1ADABCFA}" srcOrd="0" destOrd="0" presId="urn:microsoft.com/office/officeart/2005/8/layout/radial2"/>
    <dgm:cxn modelId="{7501E101-2F52-47DA-80A7-9B760D578357}" type="presParOf" srcId="{7E2FDF63-1483-4E73-9592-672D1ADABCFA}" destId="{CF9D6DE3-A203-406A-B2B4-9BF320DE4FBA}" srcOrd="0" destOrd="0" presId="urn:microsoft.com/office/officeart/2005/8/layout/radial2"/>
    <dgm:cxn modelId="{BD04F3E0-75D2-49C3-BAD8-183E6A4C3AB2}" type="presParOf" srcId="{CF9D6DE3-A203-406A-B2B4-9BF320DE4FBA}" destId="{2BE92076-831D-46B6-AE4D-3159DD1CBD7E}" srcOrd="0" destOrd="0" presId="urn:microsoft.com/office/officeart/2005/8/layout/radial2"/>
    <dgm:cxn modelId="{054858D9-6F3B-4725-A2A1-41EE53E61B33}" type="presParOf" srcId="{CF9D6DE3-A203-406A-B2B4-9BF320DE4FBA}" destId="{DEAF082C-E566-4D62-B7B0-D24BE7FE8259}" srcOrd="1" destOrd="0" presId="urn:microsoft.com/office/officeart/2005/8/layout/radial2"/>
    <dgm:cxn modelId="{AC2CEBC5-3C3F-4CD5-9771-BB034A009BAE}" type="presParOf" srcId="{7E2FDF63-1483-4E73-9592-672D1ADABCFA}" destId="{5F706FFB-1D53-4F9D-9CA1-029F461D4C57}" srcOrd="1" destOrd="0" presId="urn:microsoft.com/office/officeart/2005/8/layout/radial2"/>
    <dgm:cxn modelId="{9FE8CD90-76BF-4A65-AB25-E89E1FC5AA1C}" type="presParOf" srcId="{7E2FDF63-1483-4E73-9592-672D1ADABCFA}" destId="{5CBB166C-9461-4C5A-B03E-A44160BD15EE}" srcOrd="2" destOrd="0" presId="urn:microsoft.com/office/officeart/2005/8/layout/radial2"/>
    <dgm:cxn modelId="{114E8A50-CB99-4009-A14B-F893CCA2B324}" type="presParOf" srcId="{5CBB166C-9461-4C5A-B03E-A44160BD15EE}" destId="{3F0187AB-65F4-4761-AE9A-943D59E06552}" srcOrd="0" destOrd="0" presId="urn:microsoft.com/office/officeart/2005/8/layout/radial2"/>
    <dgm:cxn modelId="{033D2EA7-AAB5-40EA-B6C1-0DCCA4130EF6}" type="presParOf" srcId="{5CBB166C-9461-4C5A-B03E-A44160BD15EE}" destId="{98267E9D-5502-4E2C-889A-C43831033640}" srcOrd="1" destOrd="0" presId="urn:microsoft.com/office/officeart/2005/8/layout/radial2"/>
    <dgm:cxn modelId="{EB529B86-1D57-493C-AFE3-1C5EC9E96480}" type="presParOf" srcId="{7E2FDF63-1483-4E73-9592-672D1ADABCFA}" destId="{DE745511-40D8-4A4C-8D73-81FC6E407B43}" srcOrd="3" destOrd="0" presId="urn:microsoft.com/office/officeart/2005/8/layout/radial2"/>
    <dgm:cxn modelId="{E3C34A2A-7CC3-4674-ABB3-991D64A42F12}" type="presParOf" srcId="{7E2FDF63-1483-4E73-9592-672D1ADABCFA}" destId="{8A05735E-B1E7-4CA3-8AEE-1E5E10FF87CA}" srcOrd="4" destOrd="0" presId="urn:microsoft.com/office/officeart/2005/8/layout/radial2"/>
    <dgm:cxn modelId="{86C31A4D-EE77-44BD-9FE1-2CF7BD7AA183}" type="presParOf" srcId="{8A05735E-B1E7-4CA3-8AEE-1E5E10FF87CA}" destId="{C571071E-29F9-4EE4-8624-548BE9C96A20}" srcOrd="0" destOrd="0" presId="urn:microsoft.com/office/officeart/2005/8/layout/radial2"/>
    <dgm:cxn modelId="{24CE455A-B8EC-4C6C-AEC7-9ABFFC03C0C3}" type="presParOf" srcId="{8A05735E-B1E7-4CA3-8AEE-1E5E10FF87CA}" destId="{279800B6-6618-450B-B9D6-B6523E05696C}" srcOrd="1" destOrd="0" presId="urn:microsoft.com/office/officeart/2005/8/layout/radial2"/>
    <dgm:cxn modelId="{865669AF-9340-4467-B33D-2921C266EA8F}" type="presParOf" srcId="{7E2FDF63-1483-4E73-9592-672D1ADABCFA}" destId="{156C931C-8F26-4727-A357-30A3DD7E42D7}" srcOrd="5" destOrd="0" presId="urn:microsoft.com/office/officeart/2005/8/layout/radial2"/>
    <dgm:cxn modelId="{B802544C-EA52-497E-8BFB-47BE2E0713C4}" type="presParOf" srcId="{7E2FDF63-1483-4E73-9592-672D1ADABCFA}" destId="{7C9D28CC-4DF5-455D-8B91-F6D4DC07C034}" srcOrd="6" destOrd="0" presId="urn:microsoft.com/office/officeart/2005/8/layout/radial2"/>
    <dgm:cxn modelId="{0F0AE165-CB09-4AAE-B730-9A6EBFAE07A4}" type="presParOf" srcId="{7C9D28CC-4DF5-455D-8B91-F6D4DC07C034}" destId="{C2BDA125-5FA7-4D8A-A953-14AF03315971}" srcOrd="0" destOrd="0" presId="urn:microsoft.com/office/officeart/2005/8/layout/radial2"/>
    <dgm:cxn modelId="{ED5460D4-8288-4409-BCEE-ACD7A803B1E3}" type="presParOf" srcId="{7C9D28CC-4DF5-455D-8B91-F6D4DC07C034}" destId="{7FDD7354-08FD-4B1F-BFAC-4A2773E167FC}" srcOrd="1" destOrd="0" presId="urn:microsoft.com/office/officeart/2005/8/layout/radial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B2E3-FBFC-4A5D-A93C-05F9BE0D483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79B4-DDE0-4FBE-B963-7B10D4DB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73;&#1077;&#1078;&#1076;&#1072;&#1081;%20&#1079;&#1083;&#1086;%20&#1076;&#1086;&#1073;&#1088;&#1086;&#1084;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99;&#1082;&#1085;&#1086;&#1074;&#1077;&#1085;&#1085;&#1099;&#1081;%20&#1095;&#1077;&#1083;&#1086;&#1074;&#1077;&#1082;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ru.wikipedia.org/wiki/%D0%A1%D1%82%D0%B0%D1%80%D0%BE%D1%81%D0%BB%D0%B0%D0%B2%D1%8F%D0%BD%D1%81%D0%BA%D0%B8%D0%B9_%D1%8F%D0%B7%D1%8B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IX_%D0%B2%D0%B5%D0%BA" TargetMode="External"/><Relationship Id="rId5" Type="http://schemas.openxmlformats.org/officeDocument/2006/relationships/hyperlink" Target="http://ru.wikipedia.org/wiki/%D0%90%D0%BB%D1%84%D0%B0%D0%B2%D0%B8%D1%82" TargetMode="External"/><Relationship Id="rId4" Type="http://schemas.openxmlformats.org/officeDocument/2006/relationships/hyperlink" Target="http://ru.wikipedia.org/wiki/%D0%9A%D0%B8%D1%80%D0%B8%D0%BB%D0%BB%D0%B8%D1%86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5;&#1089;&#1083;&#1080;%20&#1074;&#1089;&#1090;&#1088;&#1077;&#1090;&#1080;&#1090;&#1100;%20&#1061;&#1088;&#1080;&#1089;&#1090;&#1072;.wm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85852" y="1928802"/>
            <a:ext cx="5955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Урок 21.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Зачем творить добро</a:t>
            </a:r>
            <a:r>
              <a:rPr lang="ru-RU" sz="4000" dirty="0" smtClean="0">
                <a:latin typeface="Monotype Corsiva" pitchFamily="66" charset="0"/>
              </a:rPr>
              <a:t>?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643098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лако 6"/>
          <p:cNvSpPr/>
          <p:nvPr/>
        </p:nvSpPr>
        <p:spPr>
          <a:xfrm>
            <a:off x="428596" y="500042"/>
            <a:ext cx="3571900" cy="2000264"/>
          </a:xfrm>
          <a:prstGeom prst="cloud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Побеждай зло</a:t>
            </a:r>
            <a:endParaRPr lang="ru-RU" sz="3600" dirty="0"/>
          </a:p>
        </p:txBody>
      </p:sp>
      <p:sp>
        <p:nvSpPr>
          <p:cNvPr id="8" name="Пятно 2 7"/>
          <p:cNvSpPr/>
          <p:nvPr/>
        </p:nvSpPr>
        <p:spPr>
          <a:xfrm>
            <a:off x="3857620" y="428604"/>
            <a:ext cx="5286380" cy="3286148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добром</a:t>
            </a:r>
            <a:endParaRPr lang="ru-RU" sz="3600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357422" y="5214950"/>
            <a:ext cx="5643602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>
                <a:hlinkClick r:id="rId3" action="ppaction://hlinkfile"/>
              </a:rPr>
              <a:t>Видеосценка</a:t>
            </a:r>
            <a:endParaRPr lang="ru-RU" sz="4400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2" animBg="1"/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428625" y="214313"/>
            <a:ext cx="828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Calibri" pitchFamily="34" charset="0"/>
              </a:rPr>
              <a:t>Доброе дело  настоящее, если делается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71625" y="857250"/>
            <a:ext cx="55721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по принципу </a:t>
            </a:r>
          </a:p>
          <a:p>
            <a:pPr algn="ctr"/>
            <a:r>
              <a:rPr lang="ru-RU" sz="4400" b="1">
                <a:latin typeface="Calibri" pitchFamily="34" charset="0"/>
              </a:rPr>
              <a:t>«ты мне – я тебе»?</a:t>
            </a:r>
          </a:p>
        </p:txBody>
      </p:sp>
      <p:pic>
        <p:nvPicPr>
          <p:cNvPr id="5" name="Рисунок 4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214438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button_alpha-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63" y="1214438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57313" y="2214563"/>
            <a:ext cx="6072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ради получения денег или славы?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3571875"/>
            <a:ext cx="64293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чтобы гордиться собой?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4643438"/>
            <a:ext cx="6286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потому что заставили?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3571875"/>
            <a:ext cx="67865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не ради себя, а ради Бога?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4438" y="2500313"/>
            <a:ext cx="6429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latin typeface="Calibri" pitchFamily="34" charset="0"/>
              </a:rPr>
              <a:t> незаметно для других?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57375" y="1143000"/>
            <a:ext cx="4714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бескорыстно?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00188" y="4714875"/>
            <a:ext cx="5857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из любви к ближнему?</a:t>
            </a:r>
          </a:p>
        </p:txBody>
      </p:sp>
      <p:pic>
        <p:nvPicPr>
          <p:cNvPr id="15" name="Рисунок 14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214438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63" y="1214438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428875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2500313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428875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2500313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643313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3643313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643313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3643313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714875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4714875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button_alpha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714875"/>
            <a:ext cx="7318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button_alpha-.jpg">
            <a:hlinkClick r:id="" action="ppaction://noaction" highlightClick="1">
              <a:snd r:embed="rId3" name="hammer.wav" builtIn="1"/>
            </a:hlinkClick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25" y="4714875"/>
            <a:ext cx="731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4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20"/>
                            </p:stCondLst>
                            <p:childTnLst>
                              <p:par>
                                <p:cTn id="10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800"/>
                            </p:stCondLst>
                            <p:childTnLst>
                              <p:par>
                                <p:cTn id="15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ерфолента 7"/>
          <p:cNvSpPr/>
          <p:nvPr/>
        </p:nvSpPr>
        <p:spPr>
          <a:xfrm>
            <a:off x="214282" y="785794"/>
            <a:ext cx="7358114" cy="27860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Золотое правило этики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перфолента 10"/>
          <p:cNvSpPr/>
          <p:nvPr/>
        </p:nvSpPr>
        <p:spPr>
          <a:xfrm>
            <a:off x="214282" y="214290"/>
            <a:ext cx="8429684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flipH="1">
            <a:off x="500033" y="785794"/>
            <a:ext cx="6572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Золотое правило этики</a:t>
            </a:r>
            <a:endParaRPr lang="ru-RU" sz="44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285720" y="1714488"/>
            <a:ext cx="8858280" cy="514351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2643182"/>
            <a:ext cx="76438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 </a:t>
            </a:r>
          </a:p>
          <a:p>
            <a:pPr algn="ctr"/>
            <a:r>
              <a:rPr lang="ru-RU" sz="3200" b="1" i="1" dirty="0" smtClean="0"/>
              <a:t>Во всем, </a:t>
            </a:r>
          </a:p>
          <a:p>
            <a:pPr algn="ctr"/>
            <a:r>
              <a:rPr lang="ru-RU" sz="3200" b="1" i="1" dirty="0" smtClean="0"/>
              <a:t>как хотите, </a:t>
            </a:r>
          </a:p>
          <a:p>
            <a:pPr algn="ctr"/>
            <a:r>
              <a:rPr lang="ru-RU" sz="3200" b="1" i="1" dirty="0" smtClean="0"/>
              <a:t>чтобы с вами поступали люди,</a:t>
            </a:r>
          </a:p>
          <a:p>
            <a:pPr algn="ctr"/>
            <a:r>
              <a:rPr lang="ru-RU" sz="3200" b="1" i="1" dirty="0" smtClean="0"/>
              <a:t> так поступайте</a:t>
            </a:r>
          </a:p>
          <a:p>
            <a:pPr algn="ctr"/>
            <a:r>
              <a:rPr lang="ru-RU" sz="3200" b="1" i="1" dirty="0" smtClean="0"/>
              <a:t> и вы с ними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01030"/>
            <a:ext cx="9144000" cy="495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doorstown.ru/images/gallery/927_norm_img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doorstown.ru/images/gallery/927_norm_img3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1.liveinternet.ru/images/attach/c/4/82/452/82452869_870303333c1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643865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121442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  <a:hlinkClick r:id="rId3" action="ppaction://hlinkfile"/>
              </a:rPr>
              <a:t>В.А. Сухомлинский</a:t>
            </a:r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  <a:hlinkClick r:id="rId3" action="ppaction://hlinkfile"/>
              </a:rPr>
              <a:t>. Притча</a:t>
            </a:r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62545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5786478" cy="45205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10800000" flipV="1">
            <a:off x="214279" y="214290"/>
            <a:ext cx="864400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Старославянская азбука —первая </a:t>
            </a:r>
            <a:r>
              <a:rPr lang="ru-RU" sz="2400" u="sng" dirty="0" smtClean="0">
                <a:solidFill>
                  <a:schemeClr val="bg1"/>
                </a:solidFill>
                <a:hlinkClick r:id="rId4" tooltip="Кириллица"/>
              </a:rPr>
              <a:t>кириллическая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u="sng" dirty="0" smtClean="0">
                <a:solidFill>
                  <a:schemeClr val="bg1"/>
                </a:solidFill>
                <a:hlinkClick r:id="rId5" tooltip="Алфавит"/>
              </a:rPr>
              <a:t>азбука</a:t>
            </a:r>
            <a:r>
              <a:rPr lang="ru-RU" sz="2400" dirty="0" smtClean="0">
                <a:solidFill>
                  <a:schemeClr val="bg1"/>
                </a:solidFill>
              </a:rPr>
              <a:t> из 46 букв, созданная предположительно в </a:t>
            </a:r>
            <a:r>
              <a:rPr lang="ru-RU" sz="2400" u="sng" dirty="0" smtClean="0">
                <a:solidFill>
                  <a:schemeClr val="bg1"/>
                </a:solidFill>
                <a:hlinkClick r:id="rId6" tooltip="IX век"/>
              </a:rPr>
              <a:t>IX веке</a:t>
            </a:r>
            <a:r>
              <a:rPr lang="ru-RU" sz="2400" dirty="0" smtClean="0">
                <a:solidFill>
                  <a:schemeClr val="bg1"/>
                </a:solidFill>
              </a:rPr>
              <a:t> для записи </a:t>
            </a:r>
            <a:r>
              <a:rPr lang="ru-RU" sz="2400" u="sng" dirty="0" smtClean="0">
                <a:solidFill>
                  <a:schemeClr val="bg1"/>
                </a:solidFill>
                <a:hlinkClick r:id="rId7" tooltip="Старославянский язык"/>
              </a:rPr>
              <a:t>старославянского языка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3214686"/>
            <a:ext cx="192882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Д- «добро»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85736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400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0" y="142828"/>
          <a:ext cx="9144000" cy="6715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86116" y="3643314"/>
            <a:ext cx="756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071810"/>
            <a:ext cx="185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  <a:ea typeface="Segoe UI" pitchFamily="34" charset="0"/>
                <a:cs typeface="Segoe UI" pitchFamily="34" charset="0"/>
              </a:rPr>
              <a:t>Добро</a:t>
            </a:r>
            <a:endParaRPr lang="ru-RU" sz="4000" b="1" dirty="0">
              <a:latin typeface="Monotype Corsiva" pitchFamily="66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EAF082C-E566-4D62-B7B0-D24BE7FE8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graphicEl>
                                              <a:dgm id="{DEAF082C-E566-4D62-B7B0-D24BE7FE8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F706FFB-1D53-4F9D-9CA1-029F461D4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graphicEl>
                                              <a:dgm id="{5F706FFB-1D53-4F9D-9CA1-029F461D4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0187AB-65F4-4761-AE9A-943D59E06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graphicEl>
                                              <a:dgm id="{3F0187AB-65F4-4761-AE9A-943D59E065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267E9D-5502-4E2C-889A-C43831033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graphicEl>
                                              <a:dgm id="{98267E9D-5502-4E2C-889A-C43831033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E745511-40D8-4A4C-8D73-81FC6E407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graphicEl>
                                              <a:dgm id="{DE745511-40D8-4A4C-8D73-81FC6E407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71071E-29F9-4EE4-8624-548BE9C96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graphicEl>
                                              <a:dgm id="{C571071E-29F9-4EE4-8624-548BE9C96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79800B6-6618-450B-B9D6-B6523E056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graphicEl>
                                              <a:dgm id="{279800B6-6618-450B-B9D6-B6523E056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56C931C-8F26-4727-A357-30A3DD7E4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>
                                            <p:graphicEl>
                                              <a:dgm id="{156C931C-8F26-4727-A357-30A3DD7E4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BDA125-5FA7-4D8A-A953-14AF03315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>
                                            <p:graphicEl>
                                              <a:dgm id="{C2BDA125-5FA7-4D8A-A953-14AF03315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FDD7354-08FD-4B1F-BFAC-4A2773E16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>
                                            <p:graphicEl>
                                              <a:dgm id="{7FDD7354-08FD-4B1F-BFAC-4A2773E16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6970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357158" y="285728"/>
            <a:ext cx="3888443" cy="5786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286644" y="2428868"/>
            <a:ext cx="45719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928670"/>
            <a:ext cx="3643338" cy="3700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  <a:hlinkClick r:id="rId4" action="ppaction://hlinkfile"/>
              </a:rPr>
              <a:t>Притча о том, как апостол Петр в Рим ходил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flipH="1">
            <a:off x="714348" y="928670"/>
            <a:ext cx="2714644" cy="248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Святой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500430" y="2214554"/>
            <a:ext cx="13573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929189" y="714356"/>
            <a:ext cx="3714775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Святой - проведший жизнь в служении Богу и после смерти признанный христианской церковью покровителем верующих</a:t>
            </a:r>
            <a:endParaRPr lang="ru-RU" sz="2800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20371196">
            <a:off x="140139" y="4354097"/>
            <a:ext cx="4155649" cy="20487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С.И.Ожегов. Толковый словарь русского языка</a:t>
            </a:r>
            <a:endParaRPr lang="ru-RU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flipH="1">
            <a:off x="714348" y="928670"/>
            <a:ext cx="2714644" cy="248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Самоотвержен</a:t>
            </a:r>
          </a:p>
          <a:p>
            <a:pPr algn="ctr"/>
            <a:r>
              <a:rPr lang="ru-RU" sz="2800" dirty="0" err="1" smtClean="0"/>
              <a:t>ность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500430" y="2214554"/>
            <a:ext cx="13573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4929189" y="714356"/>
            <a:ext cx="3714775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Готовность пожертвовать собственными интересами ради добра, бескорыстно, без награды и, может быть, даже похвалы и признания</a:t>
            </a:r>
            <a:endParaRPr lang="ru-RU" sz="2800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20371196">
            <a:off x="140139" y="4354097"/>
            <a:ext cx="4155649" cy="20487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С.И.Ожегов. Толковый словарь русского языка</a:t>
            </a:r>
            <a:endParaRPr lang="ru-RU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2143116"/>
            <a:ext cx="678661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самолюбование, самоограничение, самолюбие, самоотречение, самомнение, самонадеянность, самостоятельность, самоотверженность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642918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???</a:t>
            </a:r>
            <a:endParaRPr lang="ru-RU" sz="4000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6.radikal.ru/i151/0910/87/2afc23a64aa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928670"/>
          <a:ext cx="7929618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1708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F243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Слова с основой «само», имеющие отрицательную оценку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F243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Слова с основой «само», имеющие положительную оценку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Самолюбование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Самолюбие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Самомнение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Самонадеянность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Самоограничение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Самоотречение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Самоотверженность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372</TotalTime>
  <Words>207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веры</dc:title>
  <dc:creator>Mello</dc:creator>
  <cp:lastModifiedBy>Mello</cp:lastModifiedBy>
  <cp:revision>41</cp:revision>
  <dcterms:created xsi:type="dcterms:W3CDTF">2013-01-20T14:16:00Z</dcterms:created>
  <dcterms:modified xsi:type="dcterms:W3CDTF">2013-01-23T20:32:21Z</dcterms:modified>
</cp:coreProperties>
</file>