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81" r:id="rId5"/>
    <p:sldId id="276" r:id="rId6"/>
    <p:sldId id="278" r:id="rId7"/>
    <p:sldId id="279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1" autoAdjust="0"/>
  </p:normalViewPr>
  <p:slideViewPr>
    <p:cSldViewPr>
      <p:cViewPr varScale="1">
        <p:scale>
          <a:sx n="88" d="100"/>
          <a:sy n="88" d="100"/>
        </p:scale>
        <p:origin x="-102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AE5D3-D1BF-4388-9361-8C61EFC8E87E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3D1BB-BF88-4A6B-B68E-928B25756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785794"/>
            <a:ext cx="8286808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 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Решение </a:t>
            </a:r>
            <a:r>
              <a:rPr lang="ru-RU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тригонометрических  уравнений».</a:t>
            </a:r>
            <a:endParaRPr lang="ru-RU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ru-RU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ru-RU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« Приобретать знания – храбрость, </a:t>
            </a:r>
          </a:p>
          <a:p>
            <a:pPr>
              <a:buNone/>
            </a:pPr>
            <a:r>
              <a:rPr lang="ru-RU" sz="4000" dirty="0" smtClean="0"/>
              <a:t>приумножать их – мудрость, </a:t>
            </a:r>
          </a:p>
          <a:p>
            <a:pPr>
              <a:buNone/>
            </a:pPr>
            <a:r>
              <a:rPr lang="ru-RU" sz="4000" dirty="0" smtClean="0"/>
              <a:t>а умело применять –</a:t>
            </a:r>
          </a:p>
          <a:p>
            <a:pPr>
              <a:buNone/>
            </a:pPr>
            <a:r>
              <a:rPr lang="ru-RU" sz="4000" dirty="0" smtClean="0"/>
              <a:t>великое искусство».</a:t>
            </a:r>
          </a:p>
          <a:p>
            <a:pPr>
              <a:buNone/>
            </a:pPr>
            <a:r>
              <a:rPr lang="ru-RU" dirty="0" smtClean="0"/>
              <a:t>                                          </a:t>
            </a:r>
            <a:endParaRPr lang="ru-RU" dirty="0"/>
          </a:p>
        </p:txBody>
      </p:sp>
      <p:pic>
        <p:nvPicPr>
          <p:cNvPr id="4" name="Picture 3" descr="http://im0-tub-ru.yandex.net/i?id=123228030-2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3786190"/>
            <a:ext cx="3714744" cy="2800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768997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нет корней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500042"/>
            <a:ext cx="3571900" cy="1285884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00240"/>
            <a:ext cx="3643338" cy="1214446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500438"/>
            <a:ext cx="3643338" cy="1000132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786322"/>
            <a:ext cx="3643338" cy="1143008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642918"/>
            <a:ext cx="2286016" cy="904877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1928802"/>
            <a:ext cx="2071702" cy="1000132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3357562"/>
            <a:ext cx="2357454" cy="9763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Взаимопроверка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Вариант 1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Вариант 2 </a:t>
            </a:r>
          </a:p>
          <a:p>
            <a:pPr algn="ctr">
              <a:buNone/>
            </a:pP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2214554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2479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0166" y="464344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86766" cy="5126055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i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i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857232"/>
            <a:ext cx="3071834" cy="59531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357298"/>
            <a:ext cx="3000396" cy="523877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857364"/>
            <a:ext cx="2786082" cy="523877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357430"/>
            <a:ext cx="2643206" cy="500066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357430"/>
            <a:ext cx="2500330" cy="428628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928934"/>
            <a:ext cx="1928826" cy="500066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357562"/>
            <a:ext cx="5072098" cy="785818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071942"/>
            <a:ext cx="3071834" cy="642942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572008"/>
            <a:ext cx="2786082" cy="714380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429264"/>
            <a:ext cx="2857520" cy="642942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6072206"/>
            <a:ext cx="3571900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80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2) 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57166"/>
            <a:ext cx="2643206" cy="571504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000108"/>
            <a:ext cx="2643206" cy="500066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500174"/>
            <a:ext cx="6072230" cy="571504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143116"/>
            <a:ext cx="3786214" cy="500066"/>
          </a:xfrm>
          <a:prstGeom prst="rect">
            <a:avLst/>
          </a:prstGeom>
          <a:noFill/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571744"/>
            <a:ext cx="3786214" cy="714380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143248"/>
            <a:ext cx="5572164" cy="642942"/>
          </a:xfrm>
          <a:prstGeom prst="rect">
            <a:avLst/>
          </a:prstGeom>
          <a:noFill/>
        </p:spPr>
      </p:pic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214818"/>
            <a:ext cx="4000528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071546"/>
            <a:ext cx="1857388" cy="500066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643050"/>
            <a:ext cx="1857388" cy="500066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143116"/>
            <a:ext cx="2928958" cy="714380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000372"/>
            <a:ext cx="2786082" cy="714380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000504"/>
            <a:ext cx="3429024" cy="785818"/>
          </a:xfrm>
          <a:prstGeom prst="rect">
            <a:avLst/>
          </a:prstGeom>
          <a:noFill/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0006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00042"/>
            <a:ext cx="2357454" cy="5953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07223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14290"/>
            <a:ext cx="4286280" cy="571504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857232"/>
            <a:ext cx="5143536" cy="500066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1500174"/>
            <a:ext cx="5286412" cy="642942"/>
          </a:xfrm>
          <a:prstGeom prst="rect">
            <a:avLst/>
          </a:prstGeom>
          <a:noFill/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214554"/>
            <a:ext cx="2857520" cy="428628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643182"/>
            <a:ext cx="2428892" cy="428628"/>
          </a:xfrm>
          <a:prstGeom prst="rect">
            <a:avLst/>
          </a:prstGeom>
          <a:noFill/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071810"/>
            <a:ext cx="3286148" cy="500066"/>
          </a:xfrm>
          <a:prstGeom prst="rect">
            <a:avLst/>
          </a:prstGeom>
          <a:noFill/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500438"/>
            <a:ext cx="3643338" cy="785818"/>
          </a:xfrm>
          <a:prstGeom prst="rect">
            <a:avLst/>
          </a:prstGeom>
          <a:noFill/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143380"/>
            <a:ext cx="4929222" cy="714380"/>
          </a:xfrm>
          <a:prstGeom prst="rect">
            <a:avLst/>
          </a:prstGeom>
          <a:noFill/>
        </p:spPr>
      </p:pic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929198"/>
            <a:ext cx="4500594" cy="642942"/>
          </a:xfrm>
          <a:prstGeom prst="rect">
            <a:avLst/>
          </a:prstGeom>
          <a:noFill/>
        </p:spPr>
      </p:pic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3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5572141"/>
            <a:ext cx="4000528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Проверка домашнего задания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Обобщающий  урок  по теме « Тригонометрические  уравнения». </dc:title>
  <dc:creator>Admin</dc:creator>
  <cp:lastModifiedBy>Василий</cp:lastModifiedBy>
  <cp:revision>125</cp:revision>
  <dcterms:created xsi:type="dcterms:W3CDTF">2013-11-03T17:53:37Z</dcterms:created>
  <dcterms:modified xsi:type="dcterms:W3CDTF">2014-04-20T12:21:49Z</dcterms:modified>
</cp:coreProperties>
</file>