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handoutMasterIdLst>
    <p:handoutMasterId r:id="rId19"/>
  </p:handoutMasterIdLst>
  <p:sldIdLst>
    <p:sldId id="291" r:id="rId2"/>
    <p:sldId id="258" r:id="rId3"/>
    <p:sldId id="268" r:id="rId4"/>
    <p:sldId id="261" r:id="rId5"/>
    <p:sldId id="262" r:id="rId6"/>
    <p:sldId id="271" r:id="rId7"/>
    <p:sldId id="272" r:id="rId8"/>
    <p:sldId id="274" r:id="rId9"/>
    <p:sldId id="278" r:id="rId10"/>
    <p:sldId id="276" r:id="rId11"/>
    <p:sldId id="283" r:id="rId12"/>
    <p:sldId id="285" r:id="rId13"/>
    <p:sldId id="280" r:id="rId14"/>
    <p:sldId id="281" r:id="rId15"/>
    <p:sldId id="288" r:id="rId16"/>
    <p:sldId id="282" r:id="rId17"/>
    <p:sldId id="284" r:id="rId18"/>
  </p:sldIdLst>
  <p:sldSz cx="9144000" cy="6858000" type="screen4x3"/>
  <p:notesSz cx="6854825" cy="97504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071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2815" y="0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29099-BD45-4169-9040-609811DF555C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61212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2815" y="9261212"/>
            <a:ext cx="2970424" cy="487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AB6AF-A8F4-4E7E-8805-9FCA3D155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0A4390-7945-4BCA-BE2F-76B0A5604F89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80A114-6C9F-4D96-ACF6-64D19D9C378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-142908" y="642918"/>
            <a:ext cx="9286972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Использование иннов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ационных технологий</a:t>
            </a:r>
            <a:endParaRPr lang="ru-RU" sz="4000" dirty="0" smtClean="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эстетическом вос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питании обучающихся</a:t>
            </a:r>
            <a:endParaRPr lang="ru-RU" sz="4000" dirty="0" smtClean="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посредством искусс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тва флористики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</a:rPr>
              <a:t>»</a:t>
            </a:r>
            <a:endParaRPr lang="en-US" sz="4000" dirty="0" smtClean="0"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4214818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Левенец Светлана Васильевна, педагог дополнительного образования  МОУДОД «Центр детского творчества»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643314"/>
            <a:ext cx="8686800" cy="2714644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Каменская Яна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призер и победитель  в районной выставке «Мир твоих увлечений» в 2005, 2006, 2007гг.; в районном экологическом фестивале «Большереченская рябина» в 2006 г. – 3 место, в 2007 г. – 2 место, в 2008 г. – 1 место в номинации «Целлофановая феерия»;  в областном конкурсе «Красота спасет мир» в 2007 году – 1 место в номинации «Соломка», 1 место в номинации «Ландшафтный дизайн» в районном фестивале «Цветочный калейдоскоп» - 2010г.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Documents and Settings\User\Рабочий стол\МаМуСиК\Сканировать10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748975">
            <a:off x="6056336" y="435436"/>
            <a:ext cx="2420605" cy="34230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C:\Documents and Settings\User\Рабочий стол\МаМуСиК\2010-02-18\Сканировать100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428604"/>
            <a:ext cx="4572000" cy="3183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о\фото калейдоскоп\SDC127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66"/>
            <a:ext cx="4447016" cy="59293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72066" y="2071678"/>
            <a:ext cx="371477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Журавлева Жанна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1 место в номинации «Ароматерапия» в районном фестивале «Цветочный калейдоскоп», 2010г.;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 место в номинации «Целебно-ароматическая флористика» в областном конкурсе юных флористов «Цветочная мозаика», 2011г.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фото\фото калейдоскоп\SDC127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14290"/>
            <a:ext cx="3000396" cy="4000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3" descr="D:\фото\фото калейдоскоп\SDC12778п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285728"/>
            <a:ext cx="2281724" cy="50006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00034" y="4572008"/>
            <a:ext cx="34290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Ушакова Анна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2 место в номинации «Целлофановая феерия» в районном фестивале «Цветочный калейдоскоп», 2010г.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68" y="5196007"/>
            <a:ext cx="45720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Сальникова Мария 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3 место в номинации «Флористический костюм из сухоцветов» в районном фестивале «Цветочный калейдоскоп», 2010г.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ЦДТ\Левенец\2010-02-18\Сканировать10021ы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142984"/>
            <a:ext cx="3643337" cy="52165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D:\фото\фото калейдоскоп\SDC127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85728"/>
            <a:ext cx="3939755" cy="52530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фото\фото калейдоскоп\SDC127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0"/>
            <a:ext cx="4572032" cy="342902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 descr="C:\Documents and Settings\Admin\Рабочий стол\2010-10-14\Сканировать200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7862" y="2857496"/>
            <a:ext cx="4789762" cy="36496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2010-10-14\Сканировать20027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0"/>
            <a:ext cx="5341188" cy="3714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43" name="Picture 3" descr="D:\фото\11.03.10 выставка\0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3143248"/>
            <a:ext cx="5043484" cy="3362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фото\фото калейдоскоп\SDC127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14356"/>
            <a:ext cx="4972082" cy="3729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C:\Documents and Settings\Admin\Рабочий стол\2010-10-14\Сканировать20024и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2857496"/>
            <a:ext cx="5257800" cy="3435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фото\фото калейдоскоп\SDC128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428604"/>
            <a:ext cx="7786742" cy="58400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и Задачи программы</a:t>
            </a:r>
            <a:endParaRPr lang="ru-RU" sz="4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482042" cy="5089548"/>
          </a:xfrm>
        </p:spPr>
        <p:txBody>
          <a:bodyPr>
            <a:normAutofit fontScale="25000" lnSpcReduction="20000"/>
          </a:bodyPr>
          <a:lstStyle/>
          <a:p>
            <a:pPr marL="92075" indent="173038" algn="ctr">
              <a:buNone/>
            </a:pPr>
            <a:r>
              <a:rPr lang="ru-RU" sz="10000" dirty="0" smtClean="0">
                <a:latin typeface="Arial" pitchFamily="34" charset="0"/>
                <a:cs typeface="Arial" pitchFamily="34" charset="0"/>
              </a:rPr>
              <a:t>Обеспечение необходимых условий для эстетического и экологического воспитания.</a:t>
            </a:r>
          </a:p>
          <a:p>
            <a:pPr marL="92075" indent="173038" algn="just">
              <a:buNone/>
            </a:pPr>
            <a:endParaRPr lang="ru-RU" sz="10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000" dirty="0" smtClean="0">
                <a:latin typeface="Arial" pitchFamily="34" charset="0"/>
                <a:cs typeface="Arial" pitchFamily="34" charset="0"/>
              </a:rPr>
              <a:t>Познакомить детей с различными приемами засушивания растений, их хранение, с видами композиций;</a:t>
            </a:r>
          </a:p>
          <a:p>
            <a:pPr algn="just"/>
            <a:r>
              <a:rPr lang="ru-RU" sz="10000" dirty="0" smtClean="0">
                <a:latin typeface="Arial" pitchFamily="34" charset="0"/>
                <a:cs typeface="Arial" pitchFamily="34" charset="0"/>
              </a:rPr>
              <a:t>Развивать фантазию и чувство вкуса, научить видеть и находить в природе красивое и необычное, и создавать нечто приятное и привлекательное;</a:t>
            </a:r>
          </a:p>
          <a:p>
            <a:pPr algn="just"/>
            <a:r>
              <a:rPr lang="ru-RU" sz="10000" dirty="0" smtClean="0">
                <a:latin typeface="Arial" pitchFamily="34" charset="0"/>
                <a:cs typeface="Arial" pitchFamily="34" charset="0"/>
              </a:rPr>
              <a:t>Развивать самосовершенствование, самовыражение, самоутверждение;</a:t>
            </a:r>
          </a:p>
          <a:p>
            <a:pPr algn="just"/>
            <a:r>
              <a:rPr lang="ru-RU" sz="10000" dirty="0" smtClean="0">
                <a:latin typeface="Arial" pitchFamily="34" charset="0"/>
                <a:cs typeface="Arial" pitchFamily="34" charset="0"/>
              </a:rPr>
              <a:t>Воспитывать желание самим из природного материала создавать красоту, художественный вкус, чувство любви и подлинного уважения к окружающей природе, желание оберегать и сохранять ее.</a:t>
            </a:r>
          </a:p>
          <a:p>
            <a:pPr marL="92075" indent="173038" algn="just"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1362456"/>
          </a:xfrm>
        </p:spPr>
        <p:txBody>
          <a:bodyPr>
            <a:noAutofit/>
          </a:bodyPr>
          <a:lstStyle/>
          <a:p>
            <a:pPr algn="ctr"/>
            <a:r>
              <a:rPr lang="ru-RU" sz="42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Программа занятий студии «Флоренталь» составлена с учетом:</a:t>
            </a:r>
            <a:endParaRPr lang="ru-RU" sz="4200" b="1" cap="all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357158" y="2143116"/>
            <a:ext cx="8286808" cy="150971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Всестороннего развития личности;</a:t>
            </a:r>
          </a:p>
          <a:p>
            <a:pPr algn="just">
              <a:spcBef>
                <a:spcPts val="0"/>
              </a:spcBef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 Возрастных и индивидуальных особенностей детей;</a:t>
            </a:r>
          </a:p>
          <a:p>
            <a:pPr algn="just">
              <a:spcBef>
                <a:spcPts val="0"/>
              </a:spcBef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Сознательности, творческой активности и самостоятельности ребенка при руководящей роли педагога;</a:t>
            </a:r>
          </a:p>
          <a:p>
            <a:pPr algn="just">
              <a:spcBef>
                <a:spcPts val="0"/>
              </a:spcBef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Систематичности и последовательности в овладении знаниями, умениями и навыками;</a:t>
            </a:r>
          </a:p>
          <a:p>
            <a:pPr algn="just">
              <a:spcBef>
                <a:spcPts val="0"/>
              </a:spcBef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Доступности в обучении;</a:t>
            </a:r>
          </a:p>
          <a:p>
            <a:pPr algn="just">
              <a:spcBef>
                <a:spcPts val="0"/>
              </a:spcBef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Наглядности;</a:t>
            </a:r>
          </a:p>
          <a:p>
            <a:pPr algn="just">
              <a:spcBef>
                <a:spcPts val="0"/>
              </a:spcBef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Рационального сочетания коллективных и индивидуальных форм и способов учебной работы. 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Педагогические технологии</a:t>
            </a:r>
            <a:endParaRPr lang="ru-RU" sz="42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В работе студии преобладающим методом обучения является познавательный метод, который осуществляется через самостоятельную деятельность, формы работы - индивидуальные и групповые. Цель системы обучения - создание условий для реализации личностных функций, где кредо педагога - «Я вместе с вами», позиция ребенка - активно-инициативная, а мотивация -внутренняя систематическая, целенаправленная.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Методы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3500462" cy="40005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Эмоциональные и познавательные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Поощрение;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ситуации успеха;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Свободный выбор заданий;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Учет познавательных интересов;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Выполнение творческих заданий;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Опора на жизненный опыт;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071546"/>
            <a:ext cx="4786346" cy="47950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Волевые и социальные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Формирование ответственного отношения;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Информирование об обязательных результатах;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Самооценка и коррекция своей деятельности;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Развитие желания быть полезным;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Создание ситуации взаимопомощи;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эмпатии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Заинтересованность результатами коллективной работы;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Организация само- и взаимопроверки.</a:t>
            </a:r>
            <a:endParaRPr lang="ru-RU" sz="2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концу обучения дети: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8912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Знают особенности, свойства засушиваемых растений,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Владеют приемами их засушивания,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Самостоятельно контролируют некоторые этапы работы над изделием,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Участвуют в выставках, конкурсах.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МаМуСиК\Сканировать10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646643">
            <a:off x="625383" y="1616241"/>
            <a:ext cx="2356616" cy="3332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714356"/>
            <a:ext cx="892971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Позитивная динамика достижений обучающихся студии «Флоренталь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4400" b="1" dirty="0"/>
          </a:p>
        </p:txBody>
      </p:sp>
      <p:pic>
        <p:nvPicPr>
          <p:cNvPr id="1026" name="Picture 2" descr="C:\Documents and Settings\User\Рабочий стол\МаМуСиК\Копия 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/>
          <a:stretch>
            <a:fillRect/>
          </a:stretch>
        </p:blipFill>
        <p:spPr bwMode="auto">
          <a:xfrm rot="607256">
            <a:off x="6217969" y="1372299"/>
            <a:ext cx="2104265" cy="34715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5720" y="4786322"/>
            <a:ext cx="85725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Золина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Ксения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победитель областном конкурсе юных флористов «Цветочная мозаика – 2007, 2008», в номинации  «Флористический костюм»;  победитель в районном конкурсе  «Мисс флора - 2007»; 2 место в районной  выставке «Мир твоих  увлечений» в номинации  «Флористическая картина».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714752"/>
            <a:ext cx="3900486" cy="2786082"/>
          </a:xfrm>
        </p:spPr>
        <p:txBody>
          <a:bodyPr>
            <a:normAutofit/>
          </a:bodyPr>
          <a:lstStyle/>
          <a:p>
            <a:pPr algn="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Отраднова Дарья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– 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районном конкурсе «Мисс 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флора - 2007» - 2 место; в областном конкурсе юных флористов «Цветочная мозаика – 2008, 2009, 2010» - 1 и 2 место в номинации «Экспозиция из лекарственных  растений».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Documents and Settings\User\Рабочий стол\МаМуСиК\Сканировать1000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429256" y="285728"/>
            <a:ext cx="2269375" cy="3096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 descr="C:\Documents and Settings\User\Рабочий стол\МаМуСиК\2010-02-18\Сканировать100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57166"/>
            <a:ext cx="4286248" cy="2951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7" name="Picture 3" descr="C:\Documents and Settings\User\Рабочий стол\МаМуСиК\Сканировать10001.BM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759115">
            <a:off x="6303910" y="3384248"/>
            <a:ext cx="2215143" cy="313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357562"/>
            <a:ext cx="4195762" cy="6400800"/>
          </a:xfrm>
        </p:spPr>
        <p:txBody>
          <a:bodyPr/>
          <a:lstStyle/>
          <a:p>
            <a:pPr marL="265113" indent="-265113" algn="r"/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Котенко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Полина </a:t>
            </a:r>
            <a:r>
              <a:rPr lang="ru-RU" sz="2400" dirty="0" smtClean="0"/>
              <a:t>– </a:t>
            </a:r>
            <a:br>
              <a:rPr lang="ru-RU" sz="2400" dirty="0" smtClean="0"/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место в областном конкурсе юных флористов «Цветочная мозаика» в номинации «Флористический костюм из свежесрезанных растений» в 2009 году.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122" name="Picture 2" descr="C:\Documents and Settings\User\Рабочий стол\МаМуСиК\Новая папка (2)\IMG_51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3930448" y="1116194"/>
            <a:ext cx="5500726" cy="41255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 descr="C:\Documents and Settings\User\Рабочий стол\МаМуСиК\Новое изображение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642918"/>
            <a:ext cx="4320000" cy="3079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617</TotalTime>
  <Words>475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Цель и Задачи программы</vt:lpstr>
      <vt:lpstr>Программа занятий студии «Флоренталь» составлена с учетом:</vt:lpstr>
      <vt:lpstr>Педагогические технологии</vt:lpstr>
      <vt:lpstr>Методы </vt:lpstr>
      <vt:lpstr>К концу обучения дети:</vt:lpstr>
      <vt:lpstr>Позитивная динамика достижений обучающихся студии «Флоренталь»</vt:lpstr>
      <vt:lpstr>Отраднова Дарья –  в районном конкурсе «Мисс  флора - 2007» - 2 место; в областном конкурсе юных флористов «Цветочная мозаика – 2008, 2009, 2010» - 1 и 2 место в номинации «Экспозиция из лекарственных  растений».</vt:lpstr>
      <vt:lpstr>Котенко Полина –  2 место в областном конкурсе юных флористов «Цветочная мозаика» в номинации «Флористический костюм из свежесрезанных растений» в 2009 году.             </vt:lpstr>
      <vt:lpstr>Каменская Яна – призер и победитель  в районной выставке «Мир твоих увлечений» в 2005, 2006, 2007гг.; в районном экологическом фестивале «Большереченская рябина» в 2006 г. – 3 место, в 2007 г. – 2 место, в 2008 г. – 1 место в номинации «Целлофановая феерия»;  в областном конкурсе «Красота спасет мир» в 2007 году – 1 место в номинации «Соломка», 1 место в номинации «Ландшафтный дизайн» в районном фестивале «Цветочный калейдоскоп» - 2010г.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61</cp:revision>
  <dcterms:created xsi:type="dcterms:W3CDTF">2010-02-20T13:16:30Z</dcterms:created>
  <dcterms:modified xsi:type="dcterms:W3CDTF">2013-03-13T07:34:00Z</dcterms:modified>
</cp:coreProperties>
</file>