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66" r:id="rId2"/>
    <p:sldId id="257" r:id="rId3"/>
    <p:sldId id="259" r:id="rId4"/>
    <p:sldId id="260" r:id="rId5"/>
    <p:sldId id="256" r:id="rId6"/>
    <p:sldId id="258" r:id="rId7"/>
    <p:sldId id="261" r:id="rId8"/>
    <p:sldId id="262" r:id="rId9"/>
    <p:sldId id="263" r:id="rId10"/>
    <p:sldId id="264" r:id="rId11"/>
    <p:sldId id="265" r:id="rId1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80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10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5980B9CD-68CA-4DF0-99A4-15C544E418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8240B2-B809-463A-97C1-BFEF224FAE29}" type="slidenum">
              <a:rPr lang="ru-RU"/>
              <a:pPr/>
              <a:t>2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55B1F6-2A9D-44C5-A3F9-F8C434E1670E}" type="slidenum">
              <a:rPr lang="ru-RU"/>
              <a:pPr/>
              <a:t>5</a:t>
            </a:fld>
            <a:endParaRPr lang="ru-RU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9AC775-D48C-427B-AB23-1403671262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4F7A23-C874-44F2-BDEE-2F815EACD9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95E9C4D-3888-4C57-BEA7-31A79D8E75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598A02-B2DB-4A70-A760-3DAE182E4E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D90BC9-75D6-453E-AFEA-0A9524D950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F770FC-F132-4715-B7CD-97BF257891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E0AFE3-1A7A-4DFE-ADA9-0522D5BB01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FF2BD2-9756-414D-87B1-6607C9A1D9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8F0D57-E33C-4726-A681-E0D6ABC157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FD45BF-07B1-4A4A-8A9C-75E7F164A8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5F5441-3D25-4CC9-AE35-239560F06D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FFE46B7D-E76A-4018-8363-A4EFCD6E07F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8770" y="207937"/>
            <a:ext cx="5071855" cy="1448947"/>
          </a:xfrm>
        </p:spPr>
        <p:txBody>
          <a:bodyPr/>
          <a:lstStyle/>
          <a:p>
            <a:r>
              <a:rPr lang="ru-RU" sz="8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05.04.12</a:t>
            </a:r>
            <a:r>
              <a:rPr lang="ru-RU" sz="8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ru-RU" sz="80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440" y="2351077"/>
            <a:ext cx="9923185" cy="2026408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ru-RU" sz="13200" b="1" dirty="0">
                <a:solidFill>
                  <a:srgbClr val="0066FF"/>
                </a:solidFill>
                <a:latin typeface="Mistral" pitchFamily="66" charset="0"/>
              </a:rPr>
              <a:t>Классная работа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5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Повторение изученного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842" y="2351077"/>
            <a:ext cx="7358114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Comic Sans MS" pitchFamily="66" charset="0"/>
              </a:rPr>
              <a:t>№ </a:t>
            </a: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1517 </a:t>
            </a:r>
            <a:r>
              <a:rPr lang="ru-RU" sz="6000" b="1" dirty="0" smtClean="0">
                <a:latin typeface="Comic Sans MS" pitchFamily="66" charset="0"/>
              </a:rPr>
              <a:t>(а), </a:t>
            </a:r>
            <a:r>
              <a:rPr lang="ru-RU" sz="4000" b="1" dirty="0" smtClean="0">
                <a:latin typeface="Comic Sans MS" pitchFamily="66" charset="0"/>
              </a:rPr>
              <a:t>стр.229 </a:t>
            </a:r>
            <a:endParaRPr lang="ru-RU" sz="40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842" y="2351077"/>
            <a:ext cx="7358114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Comic Sans MS" pitchFamily="66" charset="0"/>
              </a:rPr>
              <a:t>№ </a:t>
            </a: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1528</a:t>
            </a:r>
            <a:r>
              <a:rPr lang="ru-RU" sz="6000" b="1" dirty="0" smtClean="0">
                <a:latin typeface="Comic Sans MS" pitchFamily="66" charset="0"/>
              </a:rPr>
              <a:t>, 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280" y="3351209"/>
            <a:ext cx="7358114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Comic Sans MS" pitchFamily="66" charset="0"/>
              </a:rPr>
              <a:t>№ </a:t>
            </a: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1532</a:t>
            </a:r>
            <a:r>
              <a:rPr lang="ru-RU" sz="6000" b="1" dirty="0" smtClean="0">
                <a:latin typeface="Comic Sans MS" pitchFamily="66" charset="0"/>
              </a:rPr>
              <a:t>, 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842" y="4351341"/>
            <a:ext cx="7358114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Comic Sans MS" pitchFamily="66" charset="0"/>
              </a:rPr>
              <a:t>№ </a:t>
            </a: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1534 </a:t>
            </a:r>
            <a:r>
              <a:rPr lang="ru-RU" sz="6000" b="1" dirty="0" smtClean="0">
                <a:latin typeface="Comic Sans MS" pitchFamily="66" charset="0"/>
              </a:rPr>
              <a:t>(б), </a:t>
            </a:r>
            <a:r>
              <a:rPr lang="ru-RU" sz="4000" b="1" dirty="0" smtClean="0">
                <a:latin typeface="Comic Sans MS" pitchFamily="66" charset="0"/>
              </a:rPr>
              <a:t>стр.230 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6" name="Заголовок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5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Домашнее задание</a:t>
            </a:r>
          </a:p>
        </p:txBody>
      </p:sp>
      <p:pic>
        <p:nvPicPr>
          <p:cNvPr id="7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9040840" y="6494481"/>
            <a:ext cx="723903" cy="723903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25536" y="-292129"/>
            <a:ext cx="9069387" cy="1260475"/>
          </a:xfrm>
        </p:spPr>
        <p:txBody>
          <a:bodyPr/>
          <a:lstStyle/>
          <a:p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Выполнить задания</a:t>
            </a:r>
            <a:endParaRPr lang="ru-RU" sz="6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4230" y="1350945"/>
            <a:ext cx="5429288" cy="722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Comic Sans MS" pitchFamily="66" charset="0"/>
              </a:rPr>
              <a:t>2,9 + </a:t>
            </a:r>
            <a:r>
              <a:rPr lang="ru-RU" sz="4400" b="1" i="1" dirty="0" err="1" smtClean="0">
                <a:solidFill>
                  <a:srgbClr val="002060"/>
                </a:solidFill>
                <a:latin typeface="Comic Sans MS" pitchFamily="66" charset="0"/>
              </a:rPr>
              <a:t>х</a:t>
            </a:r>
            <a:r>
              <a:rPr lang="ru-RU" sz="4400" b="1" dirty="0" smtClean="0">
                <a:solidFill>
                  <a:srgbClr val="002060"/>
                </a:solidFill>
                <a:latin typeface="Comic Sans MS" pitchFamily="66" charset="0"/>
              </a:rPr>
              <a:t> = 5,8</a:t>
            </a:r>
            <a:endParaRPr lang="ru-RU" sz="4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4692" y="2565391"/>
            <a:ext cx="4857784" cy="722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Comic Sans MS" pitchFamily="66" charset="0"/>
              </a:rPr>
              <a:t>4</a:t>
            </a:r>
            <a:r>
              <a:rPr lang="ru-RU" sz="4400" b="1" i="1" dirty="0" smtClean="0">
                <a:solidFill>
                  <a:srgbClr val="002060"/>
                </a:solidFill>
                <a:latin typeface="Comic Sans MS" pitchFamily="66" charset="0"/>
              </a:rPr>
              <a:t>х</a:t>
            </a:r>
            <a:r>
              <a:rPr lang="ru-RU" sz="4400" b="1" dirty="0" smtClean="0">
                <a:solidFill>
                  <a:srgbClr val="002060"/>
                </a:solidFill>
                <a:latin typeface="Comic Sans MS" pitchFamily="66" charset="0"/>
              </a:rPr>
              <a:t> - 2,8  = 2</a:t>
            </a:r>
            <a:endParaRPr lang="ru-RU" sz="4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5404" y="3851275"/>
            <a:ext cx="5429288" cy="722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Comic Sans MS" pitchFamily="66" charset="0"/>
              </a:rPr>
              <a:t>(6,45 – 5,79) ∙ 0</a:t>
            </a:r>
            <a:endParaRPr lang="ru-RU" sz="4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0312" y="5137159"/>
            <a:ext cx="4429156" cy="722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Comic Sans MS" pitchFamily="66" charset="0"/>
              </a:rPr>
              <a:t>7,777 : 7,7</a:t>
            </a:r>
            <a:endParaRPr lang="ru-RU" sz="4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5404" y="5780101"/>
            <a:ext cx="5429288" cy="722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Comic Sans MS" pitchFamily="66" charset="0"/>
              </a:rPr>
              <a:t>7,59 ∙ 0,1</a:t>
            </a:r>
            <a:endParaRPr lang="ru-RU" sz="4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842" y="3636961"/>
            <a:ext cx="9069387" cy="1260475"/>
          </a:xfrm>
        </p:spPr>
        <p:txBody>
          <a:bodyPr/>
          <a:lstStyle/>
          <a:p>
            <a:r>
              <a:rPr lang="ru-RU" sz="6000" b="1" dirty="0" smtClean="0">
                <a:solidFill>
                  <a:srgbClr val="CC0099"/>
                </a:solidFill>
                <a:latin typeface="Comic Sans MS" pitchFamily="66" charset="0"/>
              </a:rPr>
              <a:t>Проверка индивидуальной работы</a:t>
            </a:r>
            <a:endParaRPr lang="ru-RU" sz="6000" b="1" dirty="0">
              <a:solidFill>
                <a:srgbClr val="CC0099"/>
              </a:solidFill>
              <a:latin typeface="Comic Sans MS" pitchFamily="66" charset="0"/>
            </a:endParaRPr>
          </a:p>
        </p:txBody>
      </p:sp>
      <p:pic>
        <p:nvPicPr>
          <p:cNvPr id="3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3"/>
          <a:stretch>
            <a:fillRect/>
          </a:stretch>
        </p:blipFill>
        <p:spPr>
          <a:xfrm>
            <a:off x="4887913" y="36274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5668" y="1136631"/>
            <a:ext cx="6715172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8000"/>
                </a:solidFill>
                <a:latin typeface="Comic Sans MS" pitchFamily="66" charset="0"/>
              </a:rPr>
              <a:t>3,5;  3,7;  4,2</a:t>
            </a:r>
            <a:endParaRPr lang="ru-RU" sz="6000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5668" y="3065457"/>
            <a:ext cx="6715172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latin typeface="Comic Sans MS" pitchFamily="66" charset="0"/>
              </a:rPr>
              <a:t>60;  65;  85</a:t>
            </a:r>
            <a:endParaRPr lang="ru-RU" sz="6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2792" y="4994283"/>
            <a:ext cx="6715172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C0099"/>
                </a:solidFill>
                <a:latin typeface="Comic Sans MS" pitchFamily="66" charset="0"/>
              </a:rPr>
              <a:t>1,8;  2,5;  6,8</a:t>
            </a:r>
            <a:endParaRPr lang="ru-RU" sz="6000" b="1" dirty="0">
              <a:solidFill>
                <a:srgbClr val="CC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2594" y="1636697"/>
            <a:ext cx="8569325" cy="1620837"/>
          </a:xfrm>
        </p:spPr>
        <p:txBody>
          <a:bodyPr/>
          <a:lstStyle/>
          <a:p>
            <a:r>
              <a:rPr lang="ru-RU" sz="6600" b="1" dirty="0" smtClean="0">
                <a:solidFill>
                  <a:srgbClr val="002060"/>
                </a:solidFill>
                <a:latin typeface="Comic Sans MS" pitchFamily="66" charset="0"/>
              </a:rPr>
              <a:t>Среднее арифметическое</a:t>
            </a:r>
            <a:endParaRPr lang="ru-RU" sz="6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468940" y="4283075"/>
            <a:ext cx="3100385" cy="1931988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Урок №2</a:t>
            </a:r>
            <a:endParaRPr lang="ru-RU" sz="4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5668" y="1136631"/>
            <a:ext cx="6715172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8000"/>
                </a:solidFill>
                <a:latin typeface="Comic Sans MS" pitchFamily="66" charset="0"/>
              </a:rPr>
              <a:t>3,5;  3,7;  4,2</a:t>
            </a:r>
            <a:endParaRPr lang="ru-RU" sz="6000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528" y="3136895"/>
            <a:ext cx="6715172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latin typeface="Comic Sans MS" pitchFamily="66" charset="0"/>
              </a:rPr>
              <a:t>60;  65;  85</a:t>
            </a:r>
            <a:endParaRPr lang="ru-RU" sz="6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2792" y="4994283"/>
            <a:ext cx="6715172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C0099"/>
                </a:solidFill>
                <a:latin typeface="Comic Sans MS" pitchFamily="66" charset="0"/>
              </a:rPr>
              <a:t>1,8;  2,5;  6,8</a:t>
            </a:r>
            <a:endParaRPr lang="ru-RU" sz="6000" b="1" dirty="0">
              <a:solidFill>
                <a:srgbClr val="CC0099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55022" y="1136631"/>
            <a:ext cx="1539851" cy="95103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>
                  <a:solidFill>
                    <a:srgbClr val="FFFF00"/>
                  </a:solidFill>
                </a:ln>
                <a:latin typeface="Comic Sans MS" pitchFamily="66" charset="0"/>
              </a:rPr>
              <a:t>3,8</a:t>
            </a:r>
            <a:endParaRPr lang="ru-RU" sz="6000" b="1" dirty="0">
              <a:ln>
                <a:solidFill>
                  <a:srgbClr val="FFFF00"/>
                </a:solidFill>
              </a:ln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54692" y="3065457"/>
            <a:ext cx="1539851" cy="95103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rgbClr val="FFFF00"/>
                  </a:solidFill>
                </a:ln>
                <a:latin typeface="Comic Sans MS" pitchFamily="66" charset="0"/>
              </a:rPr>
              <a:t>70</a:t>
            </a:r>
            <a:endParaRPr lang="ru-RU" sz="6000" b="1" dirty="0">
              <a:ln>
                <a:solidFill>
                  <a:srgbClr val="FFFF00"/>
                </a:solidFill>
              </a:ln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26460" y="4922845"/>
            <a:ext cx="1539851" cy="95103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>
                  <a:solidFill>
                    <a:srgbClr val="FFFF00"/>
                  </a:solidFill>
                </a:ln>
                <a:latin typeface="Comic Sans MS" pitchFamily="66" charset="0"/>
              </a:rPr>
              <a:t>3,7</a:t>
            </a:r>
            <a:endParaRPr lang="ru-RU" sz="6000" b="1" dirty="0">
              <a:ln>
                <a:solidFill>
                  <a:srgbClr val="FFFF00"/>
                </a:solidFill>
              </a:ln>
              <a:latin typeface="Comic Sans MS" pitchFamily="66" charset="0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1325536" y="0"/>
            <a:ext cx="9069387" cy="12604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5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Работа по теме урока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Выгнутая вверх стрелка 30"/>
          <p:cNvSpPr/>
          <p:nvPr/>
        </p:nvSpPr>
        <p:spPr bwMode="auto">
          <a:xfrm flipH="1">
            <a:off x="2182792" y="2922581"/>
            <a:ext cx="2786082" cy="731520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30" name="Выгнутая вверх стрелка 29"/>
          <p:cNvSpPr/>
          <p:nvPr/>
        </p:nvSpPr>
        <p:spPr bwMode="auto">
          <a:xfrm>
            <a:off x="4897436" y="2922581"/>
            <a:ext cx="2786082" cy="731520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3" name="Заголовок 3"/>
          <p:cNvSpPr txBox="1">
            <a:spLocks noGrp="1"/>
          </p:cNvSpPr>
          <p:nvPr>
            <p:ph type="title"/>
          </p:nvPr>
        </p:nvSpPr>
        <p:spPr>
          <a:xfrm>
            <a:off x="1325536" y="279376"/>
            <a:ext cx="9069387" cy="42862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5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Работа по теме урока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8478" y="1136631"/>
            <a:ext cx="7358114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smtClean="0">
                <a:latin typeface="Comic Sans MS" pitchFamily="66" charset="0"/>
              </a:rPr>
              <a:t>№ </a:t>
            </a:r>
            <a:r>
              <a:rPr lang="ru-RU" sz="6000" b="1" smtClean="0">
                <a:solidFill>
                  <a:srgbClr val="FF0000"/>
                </a:solidFill>
                <a:latin typeface="Comic Sans MS" pitchFamily="66" charset="0"/>
              </a:rPr>
              <a:t>1496</a:t>
            </a:r>
            <a:r>
              <a:rPr lang="ru-RU" sz="6000" b="1" smtClean="0">
                <a:latin typeface="Comic Sans MS" pitchFamily="66" charset="0"/>
              </a:rPr>
              <a:t>, </a:t>
            </a:r>
            <a:r>
              <a:rPr lang="ru-RU" sz="4000" b="1" dirty="0" smtClean="0">
                <a:latin typeface="Comic Sans MS" pitchFamily="66" charset="0"/>
              </a:rPr>
              <a:t>стр.227 </a:t>
            </a:r>
            <a:endParaRPr lang="ru-RU" sz="4000" b="1" dirty="0">
              <a:latin typeface="Comic Sans MS" pitchFamily="66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 bwMode="auto">
          <a:xfrm>
            <a:off x="896908" y="3779837"/>
            <a:ext cx="8358246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 rot="5400000">
            <a:off x="754826" y="3779043"/>
            <a:ext cx="285752" cy="15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 bwMode="auto">
          <a:xfrm rot="5400000">
            <a:off x="3469470" y="3779043"/>
            <a:ext cx="285752" cy="15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 bwMode="auto">
          <a:xfrm rot="5400000">
            <a:off x="1397768" y="3779043"/>
            <a:ext cx="285752" cy="15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 bwMode="auto">
          <a:xfrm rot="5400000">
            <a:off x="2112148" y="3779043"/>
            <a:ext cx="285752" cy="15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2755090" y="3779043"/>
            <a:ext cx="285752" cy="15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 bwMode="auto">
          <a:xfrm rot="5400000">
            <a:off x="5469734" y="3779043"/>
            <a:ext cx="285752" cy="15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4755354" y="3779043"/>
            <a:ext cx="285752" cy="15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auto">
          <a:xfrm rot="5400000">
            <a:off x="4112412" y="3779043"/>
            <a:ext cx="285752" cy="15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2594" y="3994151"/>
            <a:ext cx="571504" cy="722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Comic Sans MS" pitchFamily="66" charset="0"/>
              </a:rPr>
              <a:t>0</a:t>
            </a:r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26526" y="3994151"/>
            <a:ext cx="571504" cy="722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atin typeface="Comic Sans MS" pitchFamily="66" charset="0"/>
              </a:rPr>
              <a:t>Х</a:t>
            </a:r>
            <a:endParaRPr lang="ru-RU" sz="4400" b="1" i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4032" y="3136895"/>
            <a:ext cx="428628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0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25536" y="3065457"/>
            <a:ext cx="428628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1</a:t>
            </a:r>
            <a:endParaRPr lang="ru-RU" sz="3200" b="1" dirty="0">
              <a:latin typeface="Comic Sans MS" pitchFamily="66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 bwMode="auto">
          <a:xfrm rot="5400000">
            <a:off x="6112676" y="3779043"/>
            <a:ext cx="285752" cy="15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 bwMode="auto">
          <a:xfrm rot="5400000">
            <a:off x="6755618" y="3779043"/>
            <a:ext cx="285752" cy="15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 bwMode="auto">
          <a:xfrm rot="5400000">
            <a:off x="7398560" y="3779043"/>
            <a:ext cx="285752" cy="15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 bwMode="auto">
          <a:xfrm rot="5400000">
            <a:off x="8041502" y="3779043"/>
            <a:ext cx="285752" cy="15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39916" y="3136895"/>
            <a:ext cx="428628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83452" y="3065457"/>
            <a:ext cx="71438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10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5470" y="5065721"/>
            <a:ext cx="6858048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Comic Sans MS" pitchFamily="66" charset="0"/>
              </a:rPr>
              <a:t>(2 + 10) : 2 = 6</a:t>
            </a:r>
            <a:endParaRPr lang="ru-RU" sz="6000" b="1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83122" y="3065457"/>
            <a:ext cx="500066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8000"/>
                </a:solidFill>
                <a:latin typeface="Comic Sans MS" pitchFamily="66" charset="0"/>
              </a:rPr>
              <a:t>6</a:t>
            </a:r>
            <a:endParaRPr lang="ru-RU" sz="3200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5404" y="6280167"/>
            <a:ext cx="7358114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Comic Sans MS" pitchFamily="66" charset="0"/>
              </a:rPr>
              <a:t>№ </a:t>
            </a: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1498</a:t>
            </a:r>
            <a:r>
              <a:rPr lang="ru-RU" sz="6000" b="1" dirty="0" smtClean="0">
                <a:latin typeface="Comic Sans MS" pitchFamily="66" charset="0"/>
              </a:rPr>
              <a:t>, </a:t>
            </a:r>
            <a:r>
              <a:rPr lang="ru-RU" sz="4000" b="1" dirty="0" smtClean="0">
                <a:latin typeface="Comic Sans MS" pitchFamily="66" charset="0"/>
              </a:rPr>
              <a:t>стр.227 </a:t>
            </a:r>
            <a:endParaRPr lang="ru-RU" sz="40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17" grpId="0"/>
      <p:bldP spid="18" grpId="0"/>
      <p:bldP spid="19" grpId="0"/>
      <p:bldP spid="20" grpId="0"/>
      <p:bldP spid="25" grpId="0"/>
      <p:bldP spid="26" grpId="0"/>
      <p:bldP spid="27" grpId="0"/>
      <p:bldP spid="28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5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Работа по теме урока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718" y="2493953"/>
            <a:ext cx="3571900" cy="10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Среднее</a:t>
            </a:r>
          </a:p>
          <a:p>
            <a:pPr algn="ctr"/>
            <a:r>
              <a:rPr lang="ru-RU" sz="3200" b="1" dirty="0" smtClean="0">
                <a:latin typeface="Comic Sans MS" pitchFamily="66" charset="0"/>
              </a:rPr>
              <a:t>арифметическое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8676" y="2493953"/>
            <a:ext cx="107157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Comic Sans MS" pitchFamily="66" charset="0"/>
              </a:rPr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83056" y="2279639"/>
            <a:ext cx="2928958" cy="10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Сумма</a:t>
            </a:r>
          </a:p>
          <a:p>
            <a:pPr algn="ctr"/>
            <a:r>
              <a:rPr lang="ru-RU" sz="3200" b="1" dirty="0" smtClean="0">
                <a:latin typeface="Comic Sans MS" pitchFamily="66" charset="0"/>
              </a:rPr>
              <a:t>чисел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83320" y="2422515"/>
            <a:ext cx="107157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mic Sans MS" pitchFamily="66" charset="0"/>
              </a:rPr>
              <a:t>: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2014" y="2279639"/>
            <a:ext cx="2754297" cy="10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количество</a:t>
            </a:r>
          </a:p>
          <a:p>
            <a:pPr algn="ctr"/>
            <a:r>
              <a:rPr lang="ru-RU" sz="3200" b="1" dirty="0" smtClean="0">
                <a:latin typeface="Comic Sans MS" pitchFamily="66" charset="0"/>
              </a:rPr>
              <a:t>чисел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528" y="3994151"/>
            <a:ext cx="2928958" cy="10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Сумма</a:t>
            </a:r>
          </a:p>
          <a:p>
            <a:pPr algn="ctr"/>
            <a:r>
              <a:rPr lang="ru-RU" sz="3200" b="1" dirty="0" smtClean="0">
                <a:latin typeface="Comic Sans MS" pitchFamily="66" charset="0"/>
              </a:rPr>
              <a:t>чисел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54362" y="3922713"/>
            <a:ext cx="3571900" cy="10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Среднее</a:t>
            </a:r>
          </a:p>
          <a:p>
            <a:pPr algn="ctr"/>
            <a:r>
              <a:rPr lang="ru-RU" sz="3200" b="1" dirty="0" smtClean="0">
                <a:latin typeface="Comic Sans MS" pitchFamily="66" charset="0"/>
              </a:rPr>
              <a:t>арифметическое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1420" y="4208465"/>
            <a:ext cx="107157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Comic Sans MS" pitchFamily="66" charset="0"/>
              </a:rPr>
              <a:t>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26196" y="3922713"/>
            <a:ext cx="107157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mic Sans MS" pitchFamily="66" charset="0"/>
              </a:rPr>
              <a:t>∙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12014" y="3851275"/>
            <a:ext cx="2754297" cy="10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количество</a:t>
            </a:r>
          </a:p>
          <a:p>
            <a:pPr algn="ctr"/>
            <a:r>
              <a:rPr lang="ru-RU" sz="3200" b="1" dirty="0" smtClean="0">
                <a:latin typeface="Comic Sans MS" pitchFamily="66" charset="0"/>
              </a:rPr>
              <a:t>чисел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718" y="5351473"/>
            <a:ext cx="2754297" cy="10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количество</a:t>
            </a:r>
          </a:p>
          <a:p>
            <a:pPr algn="ctr"/>
            <a:r>
              <a:rPr lang="ru-RU" sz="3200" b="1" dirty="0" smtClean="0">
                <a:latin typeface="Comic Sans MS" pitchFamily="66" charset="0"/>
              </a:rPr>
              <a:t>чисел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82924" y="5422911"/>
            <a:ext cx="107157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Comic Sans MS" pitchFamily="66" charset="0"/>
              </a:rPr>
              <a:t>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11552" y="5208597"/>
            <a:ext cx="2928958" cy="10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Сумма</a:t>
            </a:r>
          </a:p>
          <a:p>
            <a:pPr algn="ctr"/>
            <a:r>
              <a:rPr lang="ru-RU" sz="3200" b="1" dirty="0" smtClean="0">
                <a:latin typeface="Comic Sans MS" pitchFamily="66" charset="0"/>
              </a:rPr>
              <a:t>чисел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08725" y="5280035"/>
            <a:ext cx="3571900" cy="10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Среднее</a:t>
            </a:r>
          </a:p>
          <a:p>
            <a:pPr algn="ctr"/>
            <a:r>
              <a:rPr lang="ru-RU" sz="3200" b="1" dirty="0" smtClean="0">
                <a:latin typeface="Comic Sans MS" pitchFamily="66" charset="0"/>
              </a:rPr>
              <a:t>арифметическое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26130" y="5422911"/>
            <a:ext cx="107157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mic Sans MS" pitchFamily="66" charset="0"/>
              </a:rPr>
              <a:t>: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7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5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Работа по теме урока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842" y="2351077"/>
            <a:ext cx="7358114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Comic Sans MS" pitchFamily="66" charset="0"/>
              </a:rPr>
              <a:t>№ </a:t>
            </a: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1505</a:t>
            </a:r>
            <a:r>
              <a:rPr lang="ru-RU" sz="6000" b="1" dirty="0" smtClean="0">
                <a:latin typeface="Comic Sans MS" pitchFamily="66" charset="0"/>
              </a:rPr>
              <a:t>, </a:t>
            </a:r>
            <a:r>
              <a:rPr lang="ru-RU" sz="4000" b="1" dirty="0" smtClean="0">
                <a:latin typeface="Comic Sans MS" pitchFamily="66" charset="0"/>
              </a:rPr>
              <a:t>стр.228 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842" y="3636961"/>
            <a:ext cx="7358114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Comic Sans MS" pitchFamily="66" charset="0"/>
              </a:rPr>
              <a:t>№ </a:t>
            </a: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1509</a:t>
            </a:r>
            <a:r>
              <a:rPr lang="ru-RU" sz="6000" b="1" dirty="0" smtClean="0">
                <a:latin typeface="Comic Sans MS" pitchFamily="66" charset="0"/>
              </a:rPr>
              <a:t>, </a:t>
            </a:r>
            <a:r>
              <a:rPr lang="ru-RU" sz="4000" b="1" dirty="0" smtClean="0">
                <a:latin typeface="Comic Sans MS" pitchFamily="66" charset="0"/>
              </a:rPr>
              <a:t>стр.228 </a:t>
            </a:r>
            <a:endParaRPr lang="ru-RU" sz="40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166</Words>
  <PresentationFormat>Произвольный</PresentationFormat>
  <Paragraphs>68</Paragraphs>
  <Slides>11</Slides>
  <Notes>2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05.04.12.</vt:lpstr>
      <vt:lpstr>Выполнить задания</vt:lpstr>
      <vt:lpstr>Проверка индивидуальной работы</vt:lpstr>
      <vt:lpstr>Слайд 4</vt:lpstr>
      <vt:lpstr>Среднее арифметическое</vt:lpstr>
      <vt:lpstr>Слайд 6</vt:lpstr>
      <vt:lpstr>Работа по теме урока</vt:lpstr>
      <vt:lpstr>Работа по теме урока</vt:lpstr>
      <vt:lpstr>Работа по теме урока</vt:lpstr>
      <vt:lpstr>Повторение изученного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18.04.11.</dc:title>
  <dc:creator>Ольга Викторовна</dc:creator>
  <cp:lastModifiedBy>Светлана Анатольевна</cp:lastModifiedBy>
  <cp:revision>4</cp:revision>
  <cp:lastPrinted>1601-01-01T00:00:00Z</cp:lastPrinted>
  <dcterms:created xsi:type="dcterms:W3CDTF">2010-10-01T07:53:40Z</dcterms:created>
  <dcterms:modified xsi:type="dcterms:W3CDTF">2012-04-05T10:41:45Z</dcterms:modified>
</cp:coreProperties>
</file>