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88" r:id="rId2"/>
    <p:sldId id="286" r:id="rId3"/>
    <p:sldId id="283" r:id="rId4"/>
    <p:sldId id="256" r:id="rId5"/>
    <p:sldId id="257" r:id="rId6"/>
    <p:sldId id="258" r:id="rId7"/>
    <p:sldId id="259" r:id="rId8"/>
    <p:sldId id="261" r:id="rId9"/>
    <p:sldId id="265" r:id="rId10"/>
    <p:sldId id="262" r:id="rId11"/>
    <p:sldId id="287" r:id="rId12"/>
    <p:sldId id="264" r:id="rId13"/>
    <p:sldId id="267" r:id="rId14"/>
    <p:sldId id="268" r:id="rId15"/>
    <p:sldId id="269" r:id="rId16"/>
    <p:sldId id="273" r:id="rId17"/>
    <p:sldId id="271" r:id="rId18"/>
    <p:sldId id="276" r:id="rId19"/>
    <p:sldId id="275" r:id="rId20"/>
    <p:sldId id="279" r:id="rId21"/>
    <p:sldId id="278" r:id="rId22"/>
    <p:sldId id="285" r:id="rId23"/>
    <p:sldId id="281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84446-ADDF-46B6-A0A5-44709CF450B1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</dgm:pt>
    <dgm:pt modelId="{9F586E2C-1DEA-471B-B380-C9BFB1F42EB2}">
      <dgm:prSet custT="1"/>
      <dgm:spPr>
        <a:solidFill>
          <a:srgbClr val="FFC000"/>
        </a:solidFill>
        <a:ln>
          <a:solidFill>
            <a:srgbClr val="7030A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пчелы</a:t>
          </a:r>
        </a:p>
      </dgm:t>
    </dgm:pt>
    <dgm:pt modelId="{9289F1D8-3D63-4EA5-8A7D-A37537D10BA5}" type="parTrans" cxnId="{16F814EC-8DEA-44F2-B9D4-DF5A6A4C1F37}">
      <dgm:prSet/>
      <dgm:spPr/>
      <dgm:t>
        <a:bodyPr/>
        <a:lstStyle/>
        <a:p>
          <a:endParaRPr lang="ru-RU"/>
        </a:p>
      </dgm:t>
    </dgm:pt>
    <dgm:pt modelId="{00E86603-A964-43BC-91AD-EDEE35577D6A}" type="sibTrans" cxnId="{16F814EC-8DEA-44F2-B9D4-DF5A6A4C1F37}">
      <dgm:prSet/>
      <dgm:spPr/>
      <dgm:t>
        <a:bodyPr/>
        <a:lstStyle/>
        <a:p>
          <a:endParaRPr lang="ru-RU"/>
        </a:p>
      </dgm:t>
    </dgm:pt>
    <dgm:pt modelId="{D9432305-C939-423B-A31A-655C478BA603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яд</a:t>
          </a:r>
        </a:p>
      </dgm:t>
    </dgm:pt>
    <dgm:pt modelId="{7EC8B2C1-B579-41E1-8C55-EB2E1B0DF789}" type="parTrans" cxnId="{A59A54AF-DF76-4183-862F-1900D750F30B}">
      <dgm:prSet/>
      <dgm:spPr/>
      <dgm:t>
        <a:bodyPr/>
        <a:lstStyle/>
        <a:p>
          <a:endParaRPr lang="ru-RU"/>
        </a:p>
      </dgm:t>
    </dgm:pt>
    <dgm:pt modelId="{D760B909-0D11-448C-A39C-6FF810D14D33}" type="sibTrans" cxnId="{A59A54AF-DF76-4183-862F-1900D750F30B}">
      <dgm:prSet/>
      <dgm:spPr/>
      <dgm:t>
        <a:bodyPr/>
        <a:lstStyle/>
        <a:p>
          <a:endParaRPr lang="ru-RU"/>
        </a:p>
      </dgm:t>
    </dgm:pt>
    <dgm:pt modelId="{96F52A96-194F-4777-9F81-CF149F3A8477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опылители</a:t>
          </a:r>
        </a:p>
      </dgm:t>
    </dgm:pt>
    <dgm:pt modelId="{6668087D-7D79-4A1B-B3C2-DA9CE7F8274A}" type="parTrans" cxnId="{C7E30E27-8FC3-4794-B95A-ADDCCA16DAA6}">
      <dgm:prSet/>
      <dgm:spPr/>
      <dgm:t>
        <a:bodyPr/>
        <a:lstStyle/>
        <a:p>
          <a:endParaRPr lang="ru-RU"/>
        </a:p>
      </dgm:t>
    </dgm:pt>
    <dgm:pt modelId="{6666D7B0-F696-48AC-8A16-00698E6D1BFC}" type="sibTrans" cxnId="{C7E30E27-8FC3-4794-B95A-ADDCCA16DAA6}">
      <dgm:prSet/>
      <dgm:spPr/>
      <dgm:t>
        <a:bodyPr/>
        <a:lstStyle/>
        <a:p>
          <a:endParaRPr lang="ru-RU"/>
        </a:p>
      </dgm:t>
    </dgm:pt>
    <dgm:pt modelId="{C6FB1773-A695-4988-A1F4-D02ECB381F36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мед</a:t>
          </a:r>
        </a:p>
      </dgm:t>
    </dgm:pt>
    <dgm:pt modelId="{972B5EE9-9886-40DE-A8B3-8235F6740D53}" type="parTrans" cxnId="{0EA04F9A-4ACC-486D-B763-F9C9AD635A6C}">
      <dgm:prSet/>
      <dgm:spPr/>
      <dgm:t>
        <a:bodyPr/>
        <a:lstStyle/>
        <a:p>
          <a:endParaRPr lang="ru-RU"/>
        </a:p>
      </dgm:t>
    </dgm:pt>
    <dgm:pt modelId="{05198779-15DD-405A-B16F-A0A7AD269E0B}" type="sibTrans" cxnId="{0EA04F9A-4ACC-486D-B763-F9C9AD635A6C}">
      <dgm:prSet/>
      <dgm:spPr/>
      <dgm:t>
        <a:bodyPr/>
        <a:lstStyle/>
        <a:p>
          <a:endParaRPr lang="ru-RU"/>
        </a:p>
      </dgm:t>
    </dgm:pt>
    <dgm:pt modelId="{AEAD8FCC-F1CC-468C-A434-DFB63728FF4C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маточное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молочко</a:t>
          </a:r>
        </a:p>
      </dgm:t>
    </dgm:pt>
    <dgm:pt modelId="{C96DFFF5-0CFC-4731-8D39-CECF385583F8}" type="parTrans" cxnId="{811DBEFC-085B-4CE2-AE9E-0D6AC137D1D3}">
      <dgm:prSet/>
      <dgm:spPr/>
      <dgm:t>
        <a:bodyPr/>
        <a:lstStyle/>
        <a:p>
          <a:endParaRPr lang="ru-RU"/>
        </a:p>
      </dgm:t>
    </dgm:pt>
    <dgm:pt modelId="{7807AE8E-CF96-4E20-947A-0DC3338D7F16}" type="sibTrans" cxnId="{811DBEFC-085B-4CE2-AE9E-0D6AC137D1D3}">
      <dgm:prSet/>
      <dgm:spPr/>
      <dgm:t>
        <a:bodyPr/>
        <a:lstStyle/>
        <a:p>
          <a:endParaRPr lang="ru-RU"/>
        </a:p>
      </dgm:t>
    </dgm:pt>
    <dgm:pt modelId="{C54975E4-FF77-444B-8975-A7FD8055DA9B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прополис</a:t>
          </a:r>
        </a:p>
      </dgm:t>
    </dgm:pt>
    <dgm:pt modelId="{74606EE7-5695-4EC6-A84C-7B972362E8CF}" type="parTrans" cxnId="{7C0C7B35-DED6-4418-A9A7-F2D976BB52F0}">
      <dgm:prSet/>
      <dgm:spPr/>
      <dgm:t>
        <a:bodyPr/>
        <a:lstStyle/>
        <a:p>
          <a:endParaRPr lang="ru-RU"/>
        </a:p>
      </dgm:t>
    </dgm:pt>
    <dgm:pt modelId="{BAD42C4F-D98C-459D-B87B-45773B1E9EC6}" type="sibTrans" cxnId="{7C0C7B35-DED6-4418-A9A7-F2D976BB52F0}">
      <dgm:prSet/>
      <dgm:spPr/>
      <dgm:t>
        <a:bodyPr/>
        <a:lstStyle/>
        <a:p>
          <a:endParaRPr lang="ru-RU"/>
        </a:p>
      </dgm:t>
    </dgm:pt>
    <dgm:pt modelId="{3DAFB7B8-9A4B-47E4-8EA1-C69976AB5861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воск</a:t>
          </a:r>
        </a:p>
      </dgm:t>
    </dgm:pt>
    <dgm:pt modelId="{ED7DB0EB-1BC0-4A9A-98DE-311512CC2AE5}" type="sibTrans" cxnId="{33692CCE-292F-46D8-AD24-085D8271B3C2}">
      <dgm:prSet/>
      <dgm:spPr/>
      <dgm:t>
        <a:bodyPr/>
        <a:lstStyle/>
        <a:p>
          <a:endParaRPr lang="ru-RU"/>
        </a:p>
      </dgm:t>
    </dgm:pt>
    <dgm:pt modelId="{9BFD74EC-48B1-4DDD-945E-3ED4E5FA5665}" type="parTrans" cxnId="{33692CCE-292F-46D8-AD24-085D8271B3C2}">
      <dgm:prSet/>
      <dgm:spPr/>
      <dgm:t>
        <a:bodyPr/>
        <a:lstStyle/>
        <a:p>
          <a:endParaRPr lang="ru-RU"/>
        </a:p>
      </dgm:t>
    </dgm:pt>
    <dgm:pt modelId="{D35727D3-5B7F-42BC-AEAD-38430A59C603}" type="pres">
      <dgm:prSet presAssocID="{FB284446-ADDF-46B6-A0A5-44709CF450B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6E7BD6-839C-402D-90EC-12DCB864146F}" type="pres">
      <dgm:prSet presAssocID="{9F586E2C-1DEA-471B-B380-C9BFB1F42EB2}" presName="centerShape" presStyleLbl="node0" presStyleIdx="0" presStyleCnt="1" custScaleX="127984"/>
      <dgm:spPr/>
      <dgm:t>
        <a:bodyPr/>
        <a:lstStyle/>
        <a:p>
          <a:endParaRPr lang="ru-RU"/>
        </a:p>
      </dgm:t>
    </dgm:pt>
    <dgm:pt modelId="{C7B5F14B-1036-4A1C-9D14-C9FEEC8F10CC}" type="pres">
      <dgm:prSet presAssocID="{7EC8B2C1-B579-41E1-8C55-EB2E1B0DF789}" presName="Name9" presStyleLbl="parChTrans1D2" presStyleIdx="0" presStyleCnt="6"/>
      <dgm:spPr/>
      <dgm:t>
        <a:bodyPr/>
        <a:lstStyle/>
        <a:p>
          <a:endParaRPr lang="ru-RU"/>
        </a:p>
      </dgm:t>
    </dgm:pt>
    <dgm:pt modelId="{4725E8A2-16FC-4C50-A368-EDFC45F6A0F6}" type="pres">
      <dgm:prSet presAssocID="{7EC8B2C1-B579-41E1-8C55-EB2E1B0DF789}" presName="connTx" presStyleLbl="parChTrans1D2" presStyleIdx="0" presStyleCnt="6"/>
      <dgm:spPr/>
      <dgm:t>
        <a:bodyPr/>
        <a:lstStyle/>
        <a:p>
          <a:endParaRPr lang="ru-RU"/>
        </a:p>
      </dgm:t>
    </dgm:pt>
    <dgm:pt modelId="{16FF40CE-8125-4833-8DAE-BDAD242AE9D1}" type="pres">
      <dgm:prSet presAssocID="{D9432305-C939-423B-A31A-655C478BA603}" presName="node" presStyleLbl="node1" presStyleIdx="0" presStyleCnt="6" custScaleX="222773" custRadScaleRad="102009" custRadScaleInc="24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5C144-83BB-4473-94E1-1088B1455302}" type="pres">
      <dgm:prSet presAssocID="{6668087D-7D79-4A1B-B3C2-DA9CE7F8274A}" presName="Name9" presStyleLbl="parChTrans1D2" presStyleIdx="1" presStyleCnt="6"/>
      <dgm:spPr/>
      <dgm:t>
        <a:bodyPr/>
        <a:lstStyle/>
        <a:p>
          <a:endParaRPr lang="ru-RU"/>
        </a:p>
      </dgm:t>
    </dgm:pt>
    <dgm:pt modelId="{402C743E-D094-465E-AD71-507E1A5E8AFA}" type="pres">
      <dgm:prSet presAssocID="{6668087D-7D79-4A1B-B3C2-DA9CE7F8274A}" presName="connTx" presStyleLbl="parChTrans1D2" presStyleIdx="1" presStyleCnt="6"/>
      <dgm:spPr/>
      <dgm:t>
        <a:bodyPr/>
        <a:lstStyle/>
        <a:p>
          <a:endParaRPr lang="ru-RU"/>
        </a:p>
      </dgm:t>
    </dgm:pt>
    <dgm:pt modelId="{DF6D853D-080A-487B-835C-FADC01F31A1C}" type="pres">
      <dgm:prSet presAssocID="{96F52A96-194F-4777-9F81-CF149F3A8477}" presName="node" presStyleLbl="node1" presStyleIdx="1" presStyleCnt="6" custScaleX="132760" custScaleY="145729" custRadScaleRad="180366" custRadScaleInc="-3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19BCC-F658-4C2C-BCED-0FCCBE50369D}" type="pres">
      <dgm:prSet presAssocID="{972B5EE9-9886-40DE-A8B3-8235F6740D53}" presName="Name9" presStyleLbl="parChTrans1D2" presStyleIdx="2" presStyleCnt="6"/>
      <dgm:spPr/>
      <dgm:t>
        <a:bodyPr/>
        <a:lstStyle/>
        <a:p>
          <a:endParaRPr lang="ru-RU"/>
        </a:p>
      </dgm:t>
    </dgm:pt>
    <dgm:pt modelId="{7F111905-11BB-4715-902D-355382BEB63E}" type="pres">
      <dgm:prSet presAssocID="{972B5EE9-9886-40DE-A8B3-8235F6740D53}" presName="connTx" presStyleLbl="parChTrans1D2" presStyleIdx="2" presStyleCnt="6"/>
      <dgm:spPr/>
      <dgm:t>
        <a:bodyPr/>
        <a:lstStyle/>
        <a:p>
          <a:endParaRPr lang="ru-RU"/>
        </a:p>
      </dgm:t>
    </dgm:pt>
    <dgm:pt modelId="{849CCF7C-C5C7-47BD-AA87-DE352B9BD172}" type="pres">
      <dgm:prSet presAssocID="{C6FB1773-A695-4988-A1F4-D02ECB381F36}" presName="node" presStyleLbl="node1" presStyleIdx="2" presStyleCnt="6" custScaleX="155968" custScaleY="166091" custRadScaleRad="174206" custRadScaleInc="-30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2D34B-067B-4D63-9CC0-1B7BE7C9C285}" type="pres">
      <dgm:prSet presAssocID="{9BFD74EC-48B1-4DDD-945E-3ED4E5FA5665}" presName="Name9" presStyleLbl="parChTrans1D2" presStyleIdx="3" presStyleCnt="6"/>
      <dgm:spPr/>
      <dgm:t>
        <a:bodyPr/>
        <a:lstStyle/>
        <a:p>
          <a:endParaRPr lang="ru-RU"/>
        </a:p>
      </dgm:t>
    </dgm:pt>
    <dgm:pt modelId="{C99AEBD0-CC95-484B-BDA3-8FCEBBB76920}" type="pres">
      <dgm:prSet presAssocID="{9BFD74EC-48B1-4DDD-945E-3ED4E5FA5665}" presName="connTx" presStyleLbl="parChTrans1D2" presStyleIdx="3" presStyleCnt="6"/>
      <dgm:spPr/>
      <dgm:t>
        <a:bodyPr/>
        <a:lstStyle/>
        <a:p>
          <a:endParaRPr lang="ru-RU"/>
        </a:p>
      </dgm:t>
    </dgm:pt>
    <dgm:pt modelId="{171F99EC-DBF4-4536-AA42-CD492FE49D71}" type="pres">
      <dgm:prSet presAssocID="{3DAFB7B8-9A4B-47E4-8EA1-C69976AB5861}" presName="node" presStyleLbl="node1" presStyleIdx="3" presStyleCnt="6" custScaleX="234978" custRadScaleRad="99354" custRadScaleInc="4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87759-DAD4-4AD6-B204-08BC5F2E48D3}" type="pres">
      <dgm:prSet presAssocID="{C96DFFF5-0CFC-4731-8D39-CECF385583F8}" presName="Name9" presStyleLbl="parChTrans1D2" presStyleIdx="4" presStyleCnt="6"/>
      <dgm:spPr/>
      <dgm:t>
        <a:bodyPr/>
        <a:lstStyle/>
        <a:p>
          <a:endParaRPr lang="ru-RU"/>
        </a:p>
      </dgm:t>
    </dgm:pt>
    <dgm:pt modelId="{397A4FD0-169C-47D9-B67A-62CAFC320209}" type="pres">
      <dgm:prSet presAssocID="{C96DFFF5-0CFC-4731-8D39-CECF385583F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5FD39EC5-09DE-484F-A935-5ADD244389A5}" type="pres">
      <dgm:prSet presAssocID="{AEAD8FCC-F1CC-468C-A434-DFB63728FF4C}" presName="node" presStyleLbl="node1" presStyleIdx="4" presStyleCnt="6" custScaleX="151361" custScaleY="171673" custRadScaleRad="170357" custRadScaleInc="26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4B22B-22D6-4706-A657-6DCB62B70470}" type="pres">
      <dgm:prSet presAssocID="{74606EE7-5695-4EC6-A84C-7B972362E8CF}" presName="Name9" presStyleLbl="parChTrans1D2" presStyleIdx="5" presStyleCnt="6"/>
      <dgm:spPr/>
      <dgm:t>
        <a:bodyPr/>
        <a:lstStyle/>
        <a:p>
          <a:endParaRPr lang="ru-RU"/>
        </a:p>
      </dgm:t>
    </dgm:pt>
    <dgm:pt modelId="{5D33654F-3F73-49C4-92C2-01CBFCF374A6}" type="pres">
      <dgm:prSet presAssocID="{74606EE7-5695-4EC6-A84C-7B972362E8C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724ED270-638E-4653-9A51-B24529760873}" type="pres">
      <dgm:prSet presAssocID="{C54975E4-FF77-444B-8975-A7FD8055DA9B}" presName="node" presStyleLbl="node1" presStyleIdx="5" presStyleCnt="6" custScaleX="162452" custScaleY="135491" custRadScaleRad="176552" custRadScaleInc="1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DFBD83-3E03-4323-A6D6-D70DAEF43808}" type="presOf" srcId="{7EC8B2C1-B579-41E1-8C55-EB2E1B0DF789}" destId="{4725E8A2-16FC-4C50-A368-EDFC45F6A0F6}" srcOrd="1" destOrd="0" presId="urn:microsoft.com/office/officeart/2005/8/layout/radial1"/>
    <dgm:cxn modelId="{F2916B09-7983-429D-B779-D6C82E361B7A}" type="presOf" srcId="{9BFD74EC-48B1-4DDD-945E-3ED4E5FA5665}" destId="{A852D34B-067B-4D63-9CC0-1B7BE7C9C285}" srcOrd="0" destOrd="0" presId="urn:microsoft.com/office/officeart/2005/8/layout/radial1"/>
    <dgm:cxn modelId="{68941A0C-EADF-4304-9DE6-6C00FCCB35FA}" type="presOf" srcId="{972B5EE9-9886-40DE-A8B3-8235F6740D53}" destId="{8C219BCC-F658-4C2C-BCED-0FCCBE50369D}" srcOrd="0" destOrd="0" presId="urn:microsoft.com/office/officeart/2005/8/layout/radial1"/>
    <dgm:cxn modelId="{B142AE65-AC16-41B8-96D0-8CCDE7900C63}" type="presOf" srcId="{C54975E4-FF77-444B-8975-A7FD8055DA9B}" destId="{724ED270-638E-4653-9A51-B24529760873}" srcOrd="0" destOrd="0" presId="urn:microsoft.com/office/officeart/2005/8/layout/radial1"/>
    <dgm:cxn modelId="{16F814EC-8DEA-44F2-B9D4-DF5A6A4C1F37}" srcId="{FB284446-ADDF-46B6-A0A5-44709CF450B1}" destId="{9F586E2C-1DEA-471B-B380-C9BFB1F42EB2}" srcOrd="0" destOrd="0" parTransId="{9289F1D8-3D63-4EA5-8A7D-A37537D10BA5}" sibTransId="{00E86603-A964-43BC-91AD-EDEE35577D6A}"/>
    <dgm:cxn modelId="{F2BF86FE-5563-40BB-8DD3-1F6C37C7881C}" type="presOf" srcId="{C96DFFF5-0CFC-4731-8D39-CECF385583F8}" destId="{397A4FD0-169C-47D9-B67A-62CAFC320209}" srcOrd="1" destOrd="0" presId="urn:microsoft.com/office/officeart/2005/8/layout/radial1"/>
    <dgm:cxn modelId="{A467941C-E23C-4B2A-8E54-A7BE641F03E4}" type="presOf" srcId="{AEAD8FCC-F1CC-468C-A434-DFB63728FF4C}" destId="{5FD39EC5-09DE-484F-A935-5ADD244389A5}" srcOrd="0" destOrd="0" presId="urn:microsoft.com/office/officeart/2005/8/layout/radial1"/>
    <dgm:cxn modelId="{FBFC5840-34B1-4C0B-8251-C482B37AD4B2}" type="presOf" srcId="{C96DFFF5-0CFC-4731-8D39-CECF385583F8}" destId="{9D987759-DAD4-4AD6-B204-08BC5F2E48D3}" srcOrd="0" destOrd="0" presId="urn:microsoft.com/office/officeart/2005/8/layout/radial1"/>
    <dgm:cxn modelId="{82614B45-2EA8-4CC9-B865-97715186B447}" type="presOf" srcId="{3DAFB7B8-9A4B-47E4-8EA1-C69976AB5861}" destId="{171F99EC-DBF4-4536-AA42-CD492FE49D71}" srcOrd="0" destOrd="0" presId="urn:microsoft.com/office/officeart/2005/8/layout/radial1"/>
    <dgm:cxn modelId="{1FAAEBA3-742F-4D8E-AF59-B6C126D26C02}" type="presOf" srcId="{FB284446-ADDF-46B6-A0A5-44709CF450B1}" destId="{D35727D3-5B7F-42BC-AEAD-38430A59C603}" srcOrd="0" destOrd="0" presId="urn:microsoft.com/office/officeart/2005/8/layout/radial1"/>
    <dgm:cxn modelId="{A59A54AF-DF76-4183-862F-1900D750F30B}" srcId="{9F586E2C-1DEA-471B-B380-C9BFB1F42EB2}" destId="{D9432305-C939-423B-A31A-655C478BA603}" srcOrd="0" destOrd="0" parTransId="{7EC8B2C1-B579-41E1-8C55-EB2E1B0DF789}" sibTransId="{D760B909-0D11-448C-A39C-6FF810D14D33}"/>
    <dgm:cxn modelId="{C7E30E27-8FC3-4794-B95A-ADDCCA16DAA6}" srcId="{9F586E2C-1DEA-471B-B380-C9BFB1F42EB2}" destId="{96F52A96-194F-4777-9F81-CF149F3A8477}" srcOrd="1" destOrd="0" parTransId="{6668087D-7D79-4A1B-B3C2-DA9CE7F8274A}" sibTransId="{6666D7B0-F696-48AC-8A16-00698E6D1BFC}"/>
    <dgm:cxn modelId="{0EA04F9A-4ACC-486D-B763-F9C9AD635A6C}" srcId="{9F586E2C-1DEA-471B-B380-C9BFB1F42EB2}" destId="{C6FB1773-A695-4988-A1F4-D02ECB381F36}" srcOrd="2" destOrd="0" parTransId="{972B5EE9-9886-40DE-A8B3-8235F6740D53}" sibTransId="{05198779-15DD-405A-B16F-A0A7AD269E0B}"/>
    <dgm:cxn modelId="{C4DAC1A7-D0BB-41C0-B3F9-25667E5641F3}" type="presOf" srcId="{96F52A96-194F-4777-9F81-CF149F3A8477}" destId="{DF6D853D-080A-487B-835C-FADC01F31A1C}" srcOrd="0" destOrd="0" presId="urn:microsoft.com/office/officeart/2005/8/layout/radial1"/>
    <dgm:cxn modelId="{7C0C7B35-DED6-4418-A9A7-F2D976BB52F0}" srcId="{9F586E2C-1DEA-471B-B380-C9BFB1F42EB2}" destId="{C54975E4-FF77-444B-8975-A7FD8055DA9B}" srcOrd="5" destOrd="0" parTransId="{74606EE7-5695-4EC6-A84C-7B972362E8CF}" sibTransId="{BAD42C4F-D98C-459D-B87B-45773B1E9EC6}"/>
    <dgm:cxn modelId="{51F2BDDC-BB7F-455B-B982-416A623CAFE0}" type="presOf" srcId="{74606EE7-5695-4EC6-A84C-7B972362E8CF}" destId="{37C4B22B-22D6-4706-A657-6DCB62B70470}" srcOrd="0" destOrd="0" presId="urn:microsoft.com/office/officeart/2005/8/layout/radial1"/>
    <dgm:cxn modelId="{33692CCE-292F-46D8-AD24-085D8271B3C2}" srcId="{9F586E2C-1DEA-471B-B380-C9BFB1F42EB2}" destId="{3DAFB7B8-9A4B-47E4-8EA1-C69976AB5861}" srcOrd="3" destOrd="0" parTransId="{9BFD74EC-48B1-4DDD-945E-3ED4E5FA5665}" sibTransId="{ED7DB0EB-1BC0-4A9A-98DE-311512CC2AE5}"/>
    <dgm:cxn modelId="{066CE4CF-2EC6-46F5-8CAC-47DE3CF38BBF}" type="presOf" srcId="{D9432305-C939-423B-A31A-655C478BA603}" destId="{16FF40CE-8125-4833-8DAE-BDAD242AE9D1}" srcOrd="0" destOrd="0" presId="urn:microsoft.com/office/officeart/2005/8/layout/radial1"/>
    <dgm:cxn modelId="{B034DB17-ED90-4175-8AB3-98A6DAAB6C1D}" type="presOf" srcId="{7EC8B2C1-B579-41E1-8C55-EB2E1B0DF789}" destId="{C7B5F14B-1036-4A1C-9D14-C9FEEC8F10CC}" srcOrd="0" destOrd="0" presId="urn:microsoft.com/office/officeart/2005/8/layout/radial1"/>
    <dgm:cxn modelId="{BF532D13-5942-48C9-8DE1-0D43473252C8}" type="presOf" srcId="{6668087D-7D79-4A1B-B3C2-DA9CE7F8274A}" destId="{65F5C144-83BB-4473-94E1-1088B1455302}" srcOrd="0" destOrd="0" presId="urn:microsoft.com/office/officeart/2005/8/layout/radial1"/>
    <dgm:cxn modelId="{D718F887-F616-4016-9B8C-E88405F3C21E}" type="presOf" srcId="{9BFD74EC-48B1-4DDD-945E-3ED4E5FA5665}" destId="{C99AEBD0-CC95-484B-BDA3-8FCEBBB76920}" srcOrd="1" destOrd="0" presId="urn:microsoft.com/office/officeart/2005/8/layout/radial1"/>
    <dgm:cxn modelId="{E3CC69C8-7BFC-4D12-98AC-28DD544D256F}" type="presOf" srcId="{6668087D-7D79-4A1B-B3C2-DA9CE7F8274A}" destId="{402C743E-D094-465E-AD71-507E1A5E8AFA}" srcOrd="1" destOrd="0" presId="urn:microsoft.com/office/officeart/2005/8/layout/radial1"/>
    <dgm:cxn modelId="{22B17F5D-4E72-4065-A2FC-75EECB7DDDBF}" type="presOf" srcId="{9F586E2C-1DEA-471B-B380-C9BFB1F42EB2}" destId="{186E7BD6-839C-402D-90EC-12DCB864146F}" srcOrd="0" destOrd="0" presId="urn:microsoft.com/office/officeart/2005/8/layout/radial1"/>
    <dgm:cxn modelId="{811DBEFC-085B-4CE2-AE9E-0D6AC137D1D3}" srcId="{9F586E2C-1DEA-471B-B380-C9BFB1F42EB2}" destId="{AEAD8FCC-F1CC-468C-A434-DFB63728FF4C}" srcOrd="4" destOrd="0" parTransId="{C96DFFF5-0CFC-4731-8D39-CECF385583F8}" sibTransId="{7807AE8E-CF96-4E20-947A-0DC3338D7F16}"/>
    <dgm:cxn modelId="{DDAD32AA-F162-41C2-AC8B-2FA5EAF56E68}" type="presOf" srcId="{C6FB1773-A695-4988-A1F4-D02ECB381F36}" destId="{849CCF7C-C5C7-47BD-AA87-DE352B9BD172}" srcOrd="0" destOrd="0" presId="urn:microsoft.com/office/officeart/2005/8/layout/radial1"/>
    <dgm:cxn modelId="{DC83D928-C9D7-406C-977B-60DE17C6E84B}" type="presOf" srcId="{74606EE7-5695-4EC6-A84C-7B972362E8CF}" destId="{5D33654F-3F73-49C4-92C2-01CBFCF374A6}" srcOrd="1" destOrd="0" presId="urn:microsoft.com/office/officeart/2005/8/layout/radial1"/>
    <dgm:cxn modelId="{8A5C4A88-252E-4299-890A-6DD3DEF7CD7C}" type="presOf" srcId="{972B5EE9-9886-40DE-A8B3-8235F6740D53}" destId="{7F111905-11BB-4715-902D-355382BEB63E}" srcOrd="1" destOrd="0" presId="urn:microsoft.com/office/officeart/2005/8/layout/radial1"/>
    <dgm:cxn modelId="{F190BA95-A860-4D6A-BBE2-AAD76129C819}" type="presParOf" srcId="{D35727D3-5B7F-42BC-AEAD-38430A59C603}" destId="{186E7BD6-839C-402D-90EC-12DCB864146F}" srcOrd="0" destOrd="0" presId="urn:microsoft.com/office/officeart/2005/8/layout/radial1"/>
    <dgm:cxn modelId="{07F80B95-DDA3-4BA9-9D28-1948AE459737}" type="presParOf" srcId="{D35727D3-5B7F-42BC-AEAD-38430A59C603}" destId="{C7B5F14B-1036-4A1C-9D14-C9FEEC8F10CC}" srcOrd="1" destOrd="0" presId="urn:microsoft.com/office/officeart/2005/8/layout/radial1"/>
    <dgm:cxn modelId="{E69D4F27-0ED4-43F6-B1AC-7139209E2347}" type="presParOf" srcId="{C7B5F14B-1036-4A1C-9D14-C9FEEC8F10CC}" destId="{4725E8A2-16FC-4C50-A368-EDFC45F6A0F6}" srcOrd="0" destOrd="0" presId="urn:microsoft.com/office/officeart/2005/8/layout/radial1"/>
    <dgm:cxn modelId="{C5357E08-D1AB-4F26-AF75-E735B178741E}" type="presParOf" srcId="{D35727D3-5B7F-42BC-AEAD-38430A59C603}" destId="{16FF40CE-8125-4833-8DAE-BDAD242AE9D1}" srcOrd="2" destOrd="0" presId="urn:microsoft.com/office/officeart/2005/8/layout/radial1"/>
    <dgm:cxn modelId="{AAB8383B-E0D1-4DDC-AA49-541A27B6AD9A}" type="presParOf" srcId="{D35727D3-5B7F-42BC-AEAD-38430A59C603}" destId="{65F5C144-83BB-4473-94E1-1088B1455302}" srcOrd="3" destOrd="0" presId="urn:microsoft.com/office/officeart/2005/8/layout/radial1"/>
    <dgm:cxn modelId="{8B4CCD12-E60F-41A0-872F-41B8651E5E33}" type="presParOf" srcId="{65F5C144-83BB-4473-94E1-1088B1455302}" destId="{402C743E-D094-465E-AD71-507E1A5E8AFA}" srcOrd="0" destOrd="0" presId="urn:microsoft.com/office/officeart/2005/8/layout/radial1"/>
    <dgm:cxn modelId="{EFE29389-E7EB-475D-A659-21B2CEF611B3}" type="presParOf" srcId="{D35727D3-5B7F-42BC-AEAD-38430A59C603}" destId="{DF6D853D-080A-487B-835C-FADC01F31A1C}" srcOrd="4" destOrd="0" presId="urn:microsoft.com/office/officeart/2005/8/layout/radial1"/>
    <dgm:cxn modelId="{8DE828C0-7018-40DD-AB6A-C1B8D4722F6B}" type="presParOf" srcId="{D35727D3-5B7F-42BC-AEAD-38430A59C603}" destId="{8C219BCC-F658-4C2C-BCED-0FCCBE50369D}" srcOrd="5" destOrd="0" presId="urn:microsoft.com/office/officeart/2005/8/layout/radial1"/>
    <dgm:cxn modelId="{F7D7F221-8E4C-4F97-AB39-B6355B4BEE80}" type="presParOf" srcId="{8C219BCC-F658-4C2C-BCED-0FCCBE50369D}" destId="{7F111905-11BB-4715-902D-355382BEB63E}" srcOrd="0" destOrd="0" presId="urn:microsoft.com/office/officeart/2005/8/layout/radial1"/>
    <dgm:cxn modelId="{F61CAE92-4379-428A-9E1E-7B4B644816FC}" type="presParOf" srcId="{D35727D3-5B7F-42BC-AEAD-38430A59C603}" destId="{849CCF7C-C5C7-47BD-AA87-DE352B9BD172}" srcOrd="6" destOrd="0" presId="urn:microsoft.com/office/officeart/2005/8/layout/radial1"/>
    <dgm:cxn modelId="{142089D3-98E1-408D-838D-DE8A1437B72C}" type="presParOf" srcId="{D35727D3-5B7F-42BC-AEAD-38430A59C603}" destId="{A852D34B-067B-4D63-9CC0-1B7BE7C9C285}" srcOrd="7" destOrd="0" presId="urn:microsoft.com/office/officeart/2005/8/layout/radial1"/>
    <dgm:cxn modelId="{A1044CE0-7439-450A-8568-4BD924DA6066}" type="presParOf" srcId="{A852D34B-067B-4D63-9CC0-1B7BE7C9C285}" destId="{C99AEBD0-CC95-484B-BDA3-8FCEBBB76920}" srcOrd="0" destOrd="0" presId="urn:microsoft.com/office/officeart/2005/8/layout/radial1"/>
    <dgm:cxn modelId="{8CDEAC46-8D84-40FE-8E2B-D9B731B931D5}" type="presParOf" srcId="{D35727D3-5B7F-42BC-AEAD-38430A59C603}" destId="{171F99EC-DBF4-4536-AA42-CD492FE49D71}" srcOrd="8" destOrd="0" presId="urn:microsoft.com/office/officeart/2005/8/layout/radial1"/>
    <dgm:cxn modelId="{B0525163-D0CA-4501-8F27-B697E7BD20E3}" type="presParOf" srcId="{D35727D3-5B7F-42BC-AEAD-38430A59C603}" destId="{9D987759-DAD4-4AD6-B204-08BC5F2E48D3}" srcOrd="9" destOrd="0" presId="urn:microsoft.com/office/officeart/2005/8/layout/radial1"/>
    <dgm:cxn modelId="{5BC00864-8C15-4CDE-B7F0-260BEDD93CAD}" type="presParOf" srcId="{9D987759-DAD4-4AD6-B204-08BC5F2E48D3}" destId="{397A4FD0-169C-47D9-B67A-62CAFC320209}" srcOrd="0" destOrd="0" presId="urn:microsoft.com/office/officeart/2005/8/layout/radial1"/>
    <dgm:cxn modelId="{22F3E49C-087E-447E-B042-ACF05682642B}" type="presParOf" srcId="{D35727D3-5B7F-42BC-AEAD-38430A59C603}" destId="{5FD39EC5-09DE-484F-A935-5ADD244389A5}" srcOrd="10" destOrd="0" presId="urn:microsoft.com/office/officeart/2005/8/layout/radial1"/>
    <dgm:cxn modelId="{9A9BB09F-A33C-4BE5-BD1B-1CE77EADF316}" type="presParOf" srcId="{D35727D3-5B7F-42BC-AEAD-38430A59C603}" destId="{37C4B22B-22D6-4706-A657-6DCB62B70470}" srcOrd="11" destOrd="0" presId="urn:microsoft.com/office/officeart/2005/8/layout/radial1"/>
    <dgm:cxn modelId="{B2B24253-B909-4C3A-93C9-A8991BF06678}" type="presParOf" srcId="{37C4B22B-22D6-4706-A657-6DCB62B70470}" destId="{5D33654F-3F73-49C4-92C2-01CBFCF374A6}" srcOrd="0" destOrd="0" presId="urn:microsoft.com/office/officeart/2005/8/layout/radial1"/>
    <dgm:cxn modelId="{3E00B14A-6541-486B-BB98-B0D43B91BD50}" type="presParOf" srcId="{D35727D3-5B7F-42BC-AEAD-38430A59C603}" destId="{724ED270-638E-4653-9A51-B24529760873}" srcOrd="1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DC6C0-367E-43AB-8355-1927391F94FA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85263-D7CC-4418-9C83-C922F64A9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79B9E-4AD6-4B6D-91D6-FA55A9731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биологии</a:t>
            </a:r>
            <a:br>
              <a:rPr lang="ru-RU" dirty="0" smtClean="0"/>
            </a:br>
            <a:r>
              <a:rPr lang="ru-RU" dirty="0" smtClean="0"/>
              <a:t>7 класс</a:t>
            </a:r>
            <a:br>
              <a:rPr lang="ru-RU" dirty="0" smtClean="0"/>
            </a:br>
            <a:r>
              <a:rPr lang="ru-RU" dirty="0" smtClean="0"/>
              <a:t>Медоносная пчела. </a:t>
            </a:r>
            <a:r>
              <a:rPr lang="ru-RU" dirty="0" smtClean="0"/>
              <a:t>П</a:t>
            </a:r>
            <a:r>
              <a:rPr lang="ru-RU" dirty="0" smtClean="0"/>
              <a:t>человодство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Демещенко</a:t>
            </a:r>
            <a:r>
              <a:rPr lang="ru-RU" sz="2400" dirty="0" smtClean="0">
                <a:solidFill>
                  <a:schemeClr val="tx1"/>
                </a:solidFill>
              </a:rPr>
              <a:t> Ирина Александровна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ГБОУ СОШ №217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г</a:t>
            </a:r>
            <a:r>
              <a:rPr lang="ru-RU" sz="2400" dirty="0" smtClean="0">
                <a:solidFill>
                  <a:schemeClr val="tx1"/>
                </a:solidFill>
              </a:rPr>
              <a:t>.С.-Петербург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>«Кто-кто в теремочке живет» </a:t>
            </a:r>
            <a:br>
              <a:rPr lang="ru-RU" sz="4000" dirty="0" smtClean="0"/>
            </a:br>
            <a:r>
              <a:rPr lang="ru-RU" sz="4000" dirty="0" smtClean="0"/>
              <a:t>или состав пчелиной семьи.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1428736"/>
            <a:ext cx="3286148" cy="4286280"/>
          </a:xfr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571612"/>
            <a:ext cx="4429156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341438"/>
            <a:ext cx="3143272" cy="4525962"/>
          </a:xfrm>
        </p:spPr>
        <p:txBody>
          <a:bodyPr/>
          <a:lstStyle/>
          <a:p>
            <a:pPr algn="just">
              <a:buFontTx/>
              <a:buNone/>
            </a:pPr>
            <a:endParaRPr lang="ru-RU" sz="1800" b="1" dirty="0" smtClean="0"/>
          </a:p>
          <a:p>
            <a:endParaRPr lang="ru-RU" sz="1800" b="1" dirty="0" smtClean="0"/>
          </a:p>
        </p:txBody>
      </p:sp>
      <p:pic>
        <p:nvPicPr>
          <p:cNvPr id="8195" name="Picture 4" descr="glaza-pch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428736"/>
            <a:ext cx="321471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8596" y="285728"/>
            <a:ext cx="807249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Строение головы пчелы</a:t>
            </a:r>
            <a:endParaRPr lang="ru-RU" b="1" dirty="0"/>
          </a:p>
          <a:p>
            <a:endParaRPr lang="ru-RU" dirty="0"/>
          </a:p>
        </p:txBody>
      </p:sp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500174"/>
            <a:ext cx="4857784" cy="39290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857256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«Какая </a:t>
            </a:r>
            <a:r>
              <a:rPr lang="ru-RU" sz="4000" dirty="0" err="1" smtClean="0"/>
              <a:t>она-пчела</a:t>
            </a:r>
            <a:r>
              <a:rPr lang="ru-RU" sz="4000" dirty="0" smtClean="0"/>
              <a:t>?</a:t>
            </a:r>
            <a:br>
              <a:rPr lang="ru-RU" sz="4000" dirty="0" smtClean="0"/>
            </a:br>
            <a:r>
              <a:rPr lang="ru-RU" sz="4000" dirty="0" smtClean="0"/>
              <a:t>или</a:t>
            </a:r>
            <a:endParaRPr lang="ru-RU" sz="4000" dirty="0"/>
          </a:p>
        </p:txBody>
      </p:sp>
      <p:pic>
        <p:nvPicPr>
          <p:cNvPr id="4" name="Picture 4" descr="пчел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51806" y="1600200"/>
            <a:ext cx="7040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«Где зарыт клад?» </a:t>
            </a:r>
            <a:br>
              <a:rPr lang="ru-RU" sz="3200" dirty="0" smtClean="0"/>
            </a:br>
            <a:r>
              <a:rPr lang="ru-RU" sz="3200" dirty="0" smtClean="0"/>
              <a:t>или откуда пчелы берут яд, воск, мед и маточное молочко.</a:t>
            </a:r>
            <a:endParaRPr lang="ru-RU" sz="3200" dirty="0"/>
          </a:p>
        </p:txBody>
      </p:sp>
      <p:pic>
        <p:nvPicPr>
          <p:cNvPr id="6" name="Содержимое 5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71678"/>
            <a:ext cx="6357982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«Что есть что?» </a:t>
            </a:r>
            <a:br>
              <a:rPr lang="ru-RU" sz="2800" dirty="0" smtClean="0"/>
            </a:br>
            <a:r>
              <a:rPr lang="ru-RU" sz="2800" dirty="0" smtClean="0"/>
              <a:t>или перга и прополис - тайны пчелиного двора.</a:t>
            </a:r>
            <a:endParaRPr lang="ru-RU" sz="2800" dirty="0"/>
          </a:p>
        </p:txBody>
      </p:sp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357298"/>
            <a:ext cx="6643734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</a:bodyPr>
          <a:lstStyle/>
          <a:p>
            <a:r>
              <a:rPr lang="ru-RU" sz="3600" dirty="0" smtClean="0"/>
              <a:t>«Такие разные-откуда?» </a:t>
            </a:r>
            <a:br>
              <a:rPr lang="ru-RU" sz="3600" dirty="0" smtClean="0"/>
            </a:br>
            <a:r>
              <a:rPr lang="ru-RU" sz="3600" dirty="0" smtClean="0"/>
              <a:t>или размножение  медоносной пчелы.</a:t>
            </a:r>
            <a:endParaRPr lang="ru-RU" sz="3600" dirty="0"/>
          </a:p>
        </p:txBody>
      </p:sp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85926"/>
            <a:ext cx="4429156" cy="3286148"/>
          </a:xfrm>
          <a:prstGeom prst="rect">
            <a:avLst/>
          </a:prstGeom>
        </p:spPr>
      </p:pic>
      <p:pic>
        <p:nvPicPr>
          <p:cNvPr id="8" name="Рисунок 7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714488"/>
            <a:ext cx="3643338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«Бывает ли луковый мед?»</a:t>
            </a:r>
            <a:br>
              <a:rPr lang="ru-RU" sz="3200" dirty="0" smtClean="0"/>
            </a:br>
            <a:r>
              <a:rPr lang="ru-RU" sz="3200" dirty="0" smtClean="0"/>
              <a:t> или значение пчел в природе и жизни человека.</a:t>
            </a:r>
            <a:endParaRPr lang="ru-RU" sz="3200" dirty="0"/>
          </a:p>
        </p:txBody>
      </p:sp>
      <p:pic>
        <p:nvPicPr>
          <p:cNvPr id="4" name="Содержимое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3714776" cy="2643206"/>
          </a:xfrm>
        </p:spPr>
      </p:pic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28736"/>
            <a:ext cx="3857652" cy="2643206"/>
          </a:xfrm>
          <a:prstGeom prst="rect">
            <a:avLst/>
          </a:prstGeom>
        </p:spPr>
      </p:pic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143380"/>
            <a:ext cx="3643338" cy="2143125"/>
          </a:xfrm>
          <a:prstGeom prst="rect">
            <a:avLst/>
          </a:prstGeom>
        </p:spPr>
      </p:pic>
      <p:pic>
        <p:nvPicPr>
          <p:cNvPr id="7" name="Рисунок 6" descr="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143380"/>
            <a:ext cx="3857652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429024" cy="4714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«Если они исчезнут  с лица Земли – </a:t>
            </a:r>
            <a:br>
              <a:rPr lang="ru-RU" dirty="0" smtClean="0"/>
            </a:br>
            <a:r>
              <a:rPr lang="ru-RU" dirty="0" smtClean="0"/>
              <a:t>через 4 года исчезнет все человечество»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А. Эйнштейн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928670"/>
            <a:ext cx="3857652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4000" dirty="0" smtClean="0"/>
              <a:t>Определение наличия примесей</a:t>
            </a:r>
            <a:br>
              <a:rPr lang="ru-RU" sz="4000" dirty="0" smtClean="0"/>
            </a:br>
            <a:r>
              <a:rPr lang="ru-RU" sz="4000" dirty="0" smtClean="0"/>
              <a:t> в меде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00486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Пробу меда растворяют в воде (1:1)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наблюдаем?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осадок появился - в меде присутствуют примеси.</a:t>
            </a:r>
            <a:endParaRPr lang="ru-RU" dirty="0"/>
          </a:p>
        </p:txBody>
      </p:sp>
      <p:pic>
        <p:nvPicPr>
          <p:cNvPr id="5" name="Содержимое 4" descr="2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714488"/>
            <a:ext cx="4329123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3857652" cy="29289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Экспресс - метод определения качества пчелиного меда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3143248"/>
            <a:ext cx="3643338" cy="30718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окрашивания раствора меда указывает на наличии муки или крахмала.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3214686"/>
            <a:ext cx="3929090" cy="2911477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Пробу меда растворяют в воде (1:1) и добавляют 1 каплю раствора йода.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наблюдаем?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Ирина\Documents\Метапредметные связ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71480"/>
            <a:ext cx="2928958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321470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Здравствуйте!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4000528" cy="25717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Экспресс - метод определения качества пчелиного меда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3143248"/>
            <a:ext cx="3500462" cy="30718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произошло вскипание в следствие выделения углекислого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газа-мед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содержит мел.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3214686"/>
            <a:ext cx="4429156" cy="2911477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Пробу меда растворяют в воде (1:1) и добавляют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1-3  капли уксусной кислоты.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наблюдаем?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Ирина\Documents\Метапредметные связ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1332" y="500042"/>
            <a:ext cx="3831196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Почему пчел </a:t>
            </a:r>
            <a:br>
              <a:rPr lang="ru-RU" sz="3600" dirty="0" smtClean="0"/>
            </a:br>
            <a:r>
              <a:rPr lang="ru-RU" sz="3600" dirty="0" smtClean="0"/>
              <a:t>называют общественными насекомыми?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" name="Содержимое 9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357430"/>
            <a:ext cx="4000528" cy="4000528"/>
          </a:xfrm>
        </p:spPr>
      </p:pic>
      <p:pic>
        <p:nvPicPr>
          <p:cNvPr id="8" name="Рисунок 7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357430"/>
            <a:ext cx="3429024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8426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Общественные насекомые, т.к.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142984"/>
          <a:ext cx="7929617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Выучить параграф 28 и составить кроссворд по теме урока.</a:t>
            </a:r>
          </a:p>
          <a:p>
            <a:pPr>
              <a:buNone/>
            </a:pPr>
            <a:r>
              <a:rPr lang="ru-RU" dirty="0" smtClean="0"/>
              <a:t>2. Выучить параграф 28 и подготовить сообщение и презентацию: </a:t>
            </a:r>
          </a:p>
          <a:p>
            <a:pPr>
              <a:buNone/>
            </a:pPr>
            <a:r>
              <a:rPr lang="ru-RU" dirty="0" smtClean="0"/>
              <a:t>    «История пчеловодства»</a:t>
            </a:r>
          </a:p>
          <a:p>
            <a:pPr>
              <a:buNone/>
            </a:pPr>
            <a:r>
              <a:rPr lang="ru-RU" dirty="0" smtClean="0"/>
              <a:t>    «Целебные свойства меда»</a:t>
            </a:r>
          </a:p>
          <a:p>
            <a:pPr>
              <a:buNone/>
            </a:pPr>
            <a:r>
              <a:rPr lang="ru-RU" dirty="0" smtClean="0"/>
              <a:t>    «Продукты пчеловодства и их применение»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49275" y="642918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Спасибо за внимание!</a:t>
            </a:r>
          </a:p>
        </p:txBody>
      </p:sp>
      <p:pic>
        <p:nvPicPr>
          <p:cNvPr id="3" name="Рисунок 2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571612"/>
            <a:ext cx="5286412" cy="45720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0_4444_cabd2e39_X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500042"/>
            <a:ext cx="4071966" cy="2857520"/>
          </a:xfrm>
          <a:prstGeom prst="rect">
            <a:avLst/>
          </a:prstGeom>
          <a:noFill/>
          <a:ln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рина\Documents\Биология 7 кл\Открытый урок Пчелы\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429000"/>
            <a:ext cx="3929090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00042"/>
            <a:ext cx="8143932" cy="5214974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Тема урока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sz="4000" b="1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Медоносная      пчела. 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Пчеловодство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урока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Сформировать знания о биологических особенностях медоносных пчел как общественных насекомых.</a:t>
            </a:r>
          </a:p>
          <a:p>
            <a:r>
              <a:rPr lang="ru-RU" dirty="0" smtClean="0"/>
              <a:t>Познакомить с историей пчеловодства и  продуктами пчеловодства.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урока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Выяснить особенности внешнего строения медоносной пчелы.</a:t>
            </a:r>
          </a:p>
          <a:p>
            <a:r>
              <a:rPr lang="ru-RU" dirty="0" smtClean="0"/>
              <a:t>Познакомиться  с особенностями процессов жизнедеятельности пчел, их поведением.</a:t>
            </a:r>
          </a:p>
          <a:p>
            <a:r>
              <a:rPr lang="ru-RU" dirty="0" smtClean="0"/>
              <a:t>Выяснить значение медоносных пчел в природе и жизни человека.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Систематическое положение пчел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Царство</a:t>
            </a:r>
          </a:p>
          <a:p>
            <a:r>
              <a:rPr lang="ru-RU" b="1" dirty="0" smtClean="0"/>
              <a:t>Тип</a:t>
            </a:r>
          </a:p>
          <a:p>
            <a:r>
              <a:rPr lang="ru-RU" b="1" dirty="0" smtClean="0"/>
              <a:t>Класс</a:t>
            </a:r>
          </a:p>
          <a:p>
            <a:r>
              <a:rPr lang="ru-RU" b="1" dirty="0" smtClean="0"/>
              <a:t>Отряд</a:t>
            </a:r>
          </a:p>
          <a:p>
            <a:r>
              <a:rPr lang="ru-RU" b="1" dirty="0" smtClean="0"/>
              <a:t>Семейство</a:t>
            </a:r>
          </a:p>
          <a:p>
            <a:r>
              <a:rPr lang="ru-RU" b="1" dirty="0" smtClean="0"/>
              <a:t>Род</a:t>
            </a:r>
          </a:p>
          <a:p>
            <a:r>
              <a:rPr lang="ru-RU" b="1" dirty="0" smtClean="0"/>
              <a:t>Вид</a:t>
            </a:r>
          </a:p>
          <a:p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Животные</a:t>
            </a:r>
          </a:p>
          <a:p>
            <a:pPr>
              <a:buNone/>
            </a:pPr>
            <a:r>
              <a:rPr lang="ru-RU" dirty="0" smtClean="0"/>
              <a:t>Членистоногие</a:t>
            </a:r>
          </a:p>
          <a:p>
            <a:pPr>
              <a:buNone/>
            </a:pPr>
            <a:r>
              <a:rPr lang="ru-RU" dirty="0" smtClean="0"/>
              <a:t>Насекомые</a:t>
            </a:r>
          </a:p>
          <a:p>
            <a:pPr>
              <a:buNone/>
            </a:pPr>
            <a:r>
              <a:rPr lang="ru-RU" dirty="0" smtClean="0"/>
              <a:t>Перепончатокрылые</a:t>
            </a:r>
          </a:p>
          <a:p>
            <a:pPr>
              <a:buNone/>
            </a:pPr>
            <a:r>
              <a:rPr lang="ru-RU" dirty="0" smtClean="0"/>
              <a:t>Пчел</a:t>
            </a:r>
          </a:p>
          <a:p>
            <a:pPr>
              <a:buNone/>
            </a:pPr>
            <a:r>
              <a:rPr lang="ru-RU" dirty="0" smtClean="0"/>
              <a:t>Настоящие пчелы</a:t>
            </a:r>
          </a:p>
          <a:p>
            <a:pPr>
              <a:buNone/>
            </a:pPr>
            <a:r>
              <a:rPr lang="ru-RU" dirty="0" smtClean="0"/>
              <a:t>Медоносная пчела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1. «Кто-кто в теремочке живет» или состав пчелиной семьи.</a:t>
            </a:r>
          </a:p>
          <a:p>
            <a:pPr>
              <a:buNone/>
            </a:pPr>
            <a:r>
              <a:rPr lang="ru-RU" sz="2400" dirty="0" smtClean="0"/>
              <a:t>2. «Какая она - пчела?» или особенности строения медоносной пчелы.</a:t>
            </a:r>
          </a:p>
          <a:p>
            <a:pPr>
              <a:buNone/>
            </a:pPr>
            <a:r>
              <a:rPr lang="ru-RU" sz="2400" dirty="0" smtClean="0"/>
              <a:t>3. «Где зарыт клад?» или откуда пчелы берут яд, воск, мед и маточное молочко.</a:t>
            </a:r>
          </a:p>
          <a:p>
            <a:pPr>
              <a:buNone/>
            </a:pPr>
            <a:r>
              <a:rPr lang="ru-RU" sz="2400" dirty="0" smtClean="0"/>
              <a:t>4. «Что есть что?» или перга и прополис - тайны пчелиного двора.</a:t>
            </a:r>
          </a:p>
          <a:p>
            <a:pPr>
              <a:buNone/>
            </a:pPr>
            <a:r>
              <a:rPr lang="ru-RU" sz="2400" dirty="0" smtClean="0"/>
              <a:t>5. «Такие разные - откуда?» или размножение  медоносной пчелы.</a:t>
            </a:r>
          </a:p>
          <a:p>
            <a:pPr>
              <a:buNone/>
            </a:pPr>
            <a:r>
              <a:rPr lang="ru-RU" sz="2400" dirty="0" smtClean="0"/>
              <a:t>6. «Бывает ли луковый мед?» или значение пчел в природе и жизни человека.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 </a:t>
            </a:r>
            <a:r>
              <a:rPr lang="ru-RU" sz="3600" dirty="0" smtClean="0"/>
              <a:t>«Кто-кто в теремочке живет» </a:t>
            </a:r>
            <a:br>
              <a:rPr lang="ru-RU" sz="3600" dirty="0" smtClean="0"/>
            </a:br>
            <a:r>
              <a:rPr lang="ru-RU" sz="3600" dirty="0" smtClean="0"/>
              <a:t>или состав пчелиной семьи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714488"/>
            <a:ext cx="6215106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346</Words>
  <PresentationFormat>Экран (4:3)</PresentationFormat>
  <Paragraphs>86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Урок биологии 7 класс Медоносная пчела. Пчеловодство</vt:lpstr>
      <vt:lpstr>Здравствуйте!</vt:lpstr>
      <vt:lpstr>Слайд 3</vt:lpstr>
      <vt:lpstr>Слайд 4</vt:lpstr>
      <vt:lpstr>Цели урока</vt:lpstr>
      <vt:lpstr>Задачи урока</vt:lpstr>
      <vt:lpstr>Систематическое положение пчел</vt:lpstr>
      <vt:lpstr>Слайд 8</vt:lpstr>
      <vt:lpstr>  «Кто-кто в теремочке живет»  или состав пчелиной семьи </vt:lpstr>
      <vt:lpstr>  «Кто-кто в теремочке живет»  или состав пчелиной семьи. </vt:lpstr>
      <vt:lpstr>Слайд 11</vt:lpstr>
      <vt:lpstr> «Какая она-пчела? или</vt:lpstr>
      <vt:lpstr>  «Где зарыт клад?»  или откуда пчелы берут яд, воск, мед и маточное молочко.</vt:lpstr>
      <vt:lpstr>«Что есть что?»  или перга и прополис - тайны пчелиного двора.</vt:lpstr>
      <vt:lpstr>«Такие разные-откуда?»  или размножение  медоносной пчелы.</vt:lpstr>
      <vt:lpstr>«Бывает ли луковый мед?»  или значение пчел в природе и жизни человека.</vt:lpstr>
      <vt:lpstr>«Если они исчезнут  с лица Земли –  через 4 года исчезнет все человечество»  А. Эйнштейн </vt:lpstr>
      <vt:lpstr>Определение наличия примесей  в меде</vt:lpstr>
      <vt:lpstr>                                                                                      Экспресс - метод определения качества пчелиного меда    </vt:lpstr>
      <vt:lpstr>                                                                                    Экспресс - метод определения качества пчелиного меда    </vt:lpstr>
      <vt:lpstr>Почему пчел  называют общественными насекомыми?  </vt:lpstr>
      <vt:lpstr>Общественные насекомые, т.к. </vt:lpstr>
      <vt:lpstr>Домашнее задание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59</cp:revision>
  <dcterms:created xsi:type="dcterms:W3CDTF">2013-12-12T04:41:38Z</dcterms:created>
  <dcterms:modified xsi:type="dcterms:W3CDTF">2013-12-30T13:05:05Z</dcterms:modified>
</cp:coreProperties>
</file>