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1" r:id="rId3"/>
    <p:sldId id="258" r:id="rId4"/>
    <p:sldId id="260" r:id="rId5"/>
    <p:sldId id="262" r:id="rId6"/>
    <p:sldId id="264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5" autoAdjust="0"/>
    <p:restoredTop sz="94660"/>
  </p:normalViewPr>
  <p:slideViewPr>
    <p:cSldViewPr>
      <p:cViewPr varScale="1">
        <p:scale>
          <a:sx n="60" d="100"/>
          <a:sy n="60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6CB6AB-1430-439D-8EB9-056651184CDC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6E5FCA-7D3B-4D97-8784-633F5F253F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4" y="1484783"/>
            <a:ext cx="923182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РАЗДАЛИ ФИГУРКИ ИЗ ПАПЬЕ-МАШЕ,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ДОСТАЛАСЬ МАТРЕШКА ИЗ НЕЕ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РЕШИЛА СДЕЛАТЬ КУКЛУ «БАРЫНЮ».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ЭТОГО МНЕ ПОНАДОБИЛАСЬ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БЕЛАЯ КРАСКА, ЦВЕТНАЯ ТКАНЬ, НИТКИ,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ИГОЛКА И БУСЕНКИ.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аря\DSC01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7121"/>
            <a:ext cx="2062142" cy="27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аря\DSC01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79" y="807121"/>
            <a:ext cx="2096449" cy="27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901" y="117759"/>
            <a:ext cx="87430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ПОКРЫЛА ФИГУРКУ БЕЛОЙ КРАСКОЙ, ПОКА ОНА СОХНЕТ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ПОДБИРАЮ ТКАНЬ ДЛЯ СВОЕЙ БУДУЩЕЙ КРАСАВИЦЫ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467" y="853381"/>
            <a:ext cx="3834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" y="3501430"/>
            <a:ext cx="89138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G:\Варя\DSC015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2" y="4336455"/>
            <a:ext cx="1882092" cy="25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:\Варя\DSC015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6455"/>
            <a:ext cx="1880432" cy="25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3290" y="4653136"/>
            <a:ext cx="4589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Варя\DSC01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8" y="583471"/>
            <a:ext cx="2043398" cy="27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Варя\DSC01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74" y="583471"/>
            <a:ext cx="2043398" cy="27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7" y="82700"/>
            <a:ext cx="587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КАЖЕТСЯ ПОЛУЧИЛОСЬ НЕ ПЛОХО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338" y="3308002"/>
            <a:ext cx="6327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ПОДУМАЕМ НАД ЮБКОЙ И ЦВЕТОВОЙ ГАММОЙ,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ИГОЛКА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ПРИГОДИЛАСЬ      3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Варя\DSC015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Варя\DSC015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3424"/>
            <a:ext cx="3640868" cy="273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9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Варя\DSC01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029" y="27912"/>
            <a:ext cx="7957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ЛОСКУТОЧКИ ТКАНИ СОБРАЛА НА ОДНУ НИТКУ,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ЗАТЯНУЛА И ПРИМЕРИЛА НА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КУКЛУ  4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G:\Варя\DSC01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17" y="911029"/>
            <a:ext cx="3309291" cy="24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3470" y="3392997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СКРУТИМ РУЧКИ, ВНУТРИ БЕЛАЯ ТКАНЬ,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СВЕРХУ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ЦВЕТНАЯ       5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:\Варя\DSC01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" y="4066335"/>
            <a:ext cx="2088232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Варя\DSC015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5" y="4156929"/>
            <a:ext cx="3470828" cy="26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Варя\DSC01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593046" cy="34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Варя\DSC01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593046" cy="34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Варя\DSC015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01" y="3140968"/>
            <a:ext cx="2593046" cy="34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804" y="1052735"/>
            <a:ext cx="8352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НИТОК СПЛЕЛА КОСИЧКУ, ПРИ ПОМОЩИ КЛЕЯ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СОБРАЛА В ПРИЧЕСКУ НА ГОЛОВЕ У КУКЛЫ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732" y="2143124"/>
            <a:ext cx="180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ЭТАП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аря\DSC01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77610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Варя\DSC01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76352"/>
            <a:ext cx="2541828" cy="338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82584"/>
            <a:ext cx="7492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РАДА,ЧТО МОЯ ИДЕЯ ВОПЛОТИЛАСЬ В МОЕЙ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КУКЛЕ «БАРЫНЕ», НАРИСУЮ ЕЙ ЛИЧИКО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449650"/>
            <a:ext cx="180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ЭТАП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куклы\DSC_0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3"/>
            <a:ext cx="3240360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НАШЛА САМОВАР, РОСПИСАЛА;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НАРИСОВАЛА  ЛИЧИКО, «БАРЫНЯ» ГОТОВА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65423"/>
            <a:ext cx="5731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 ПРОЭКТА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22450"/>
            <a:ext cx="8858579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ПРОЭКТ СОЗДАНИЯ ИГРУШКИ ИЗ ПАПЬЕ – МАШЕ  ПРОИЗОШОЛ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БЛАГОДАРЯ  ОБЪЯВЛЕННОМУ КОНКУРСУ К  РОЖДЕСТВУ,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ЖЕЛАНИЕМ СОЗДАТЬ ИГРУШКУ СВОИМИ РУКАМИ,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ПРОВЕРИТЬ СВОИ ТВОРЧЕСКИЕ СПОСОБНОСТИ.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ПРОЭКТА ПРЕДЛОГАЕТСЯ:</a:t>
            </a:r>
          </a:p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 С  МЕТОДИЧЕСКИМ  МАТЕРИАЛОМ;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ВЫКРОЙКИ САМОЙ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ОДЕЖДЫ;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МАТЕРИАЛОВ ПО ЦВЕТУ,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РАЗМЕРУ.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СКЮТТЕ ВАРВАРА ЗАНИМАЕТСЯ В ОБЪЕДИНЕНИЕ 2  ГОДА,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ЭТО ВРЕМЯ МНОГОМУ НАУЧИЛАСЬ, УМЕЕТ РАБОТАТЬ В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–КЛАССАХ, ПОМОГАЕТ МЛАДШИМ, СОЗДАНИЕ ПРОЭКТА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2012/11 УЧЕБНЫЙ ГОД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5800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96390"/>
            <a:ext cx="774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НОЖНИЦЫ, ИГОЛКИ,ТКАНЬ,ГУАШЬ, НИТКИ ДЛЯ ВОЛОС,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БУСЕНКИ, НЕМНОГО СИНТЕПОНА.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852936"/>
            <a:ext cx="77476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ВЫПОЛНЕНИЯ:</a:t>
            </a: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ПОДБОР ТКАНИ НУЖНОГО ЦВЕТА;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СОЗДАНИЕ ВЫКРОЙКИ И ЕЕ ВЫРЕЗАНИЕ;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ТКАНИ НА НИТКУ С ИГОЛКОЙ;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ТКАНЬЮ И СИНТЕПОНОМ;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ИЗДЕЛИЯ И  ЕГО ОФОРМЛЕНИЕ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ДЕКОРАТИВНЫМИ ДЕТАЛЯМИ;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ПРИКЛЕИВАНИЕ ИХ К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ИЗДЕЛИЮ(ВОЛОСЫ)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РОСПИСЬ САМОВАРА И ЛИТЦА.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234</TotalTime>
  <Words>233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30</cp:revision>
  <dcterms:created xsi:type="dcterms:W3CDTF">2012-12-02T08:03:41Z</dcterms:created>
  <dcterms:modified xsi:type="dcterms:W3CDTF">2013-03-04T08:40:52Z</dcterms:modified>
</cp:coreProperties>
</file>