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6"/>
  </p:notesMasterIdLst>
  <p:sldIdLst>
    <p:sldId id="378" r:id="rId2"/>
    <p:sldId id="379" r:id="rId3"/>
    <p:sldId id="258" r:id="rId4"/>
    <p:sldId id="260" r:id="rId5"/>
    <p:sldId id="270" r:id="rId6"/>
    <p:sldId id="269" r:id="rId7"/>
    <p:sldId id="268" r:id="rId8"/>
    <p:sldId id="267" r:id="rId9"/>
    <p:sldId id="266" r:id="rId10"/>
    <p:sldId id="262" r:id="rId11"/>
    <p:sldId id="278" r:id="rId12"/>
    <p:sldId id="277" r:id="rId13"/>
    <p:sldId id="276" r:id="rId14"/>
    <p:sldId id="275" r:id="rId15"/>
    <p:sldId id="274" r:id="rId16"/>
    <p:sldId id="271" r:id="rId17"/>
    <p:sldId id="290" r:id="rId18"/>
    <p:sldId id="289" r:id="rId19"/>
    <p:sldId id="288" r:id="rId20"/>
    <p:sldId id="370" r:id="rId21"/>
    <p:sldId id="286" r:id="rId22"/>
    <p:sldId id="287" r:id="rId23"/>
    <p:sldId id="283" r:id="rId24"/>
    <p:sldId id="282" r:id="rId25"/>
    <p:sldId id="281" r:id="rId26"/>
    <p:sldId id="280" r:id="rId27"/>
    <p:sldId id="257" r:id="rId28"/>
    <p:sldId id="291" r:id="rId29"/>
    <p:sldId id="297" r:id="rId30"/>
    <p:sldId id="382" r:id="rId31"/>
    <p:sldId id="296" r:id="rId32"/>
    <p:sldId id="295" r:id="rId33"/>
    <p:sldId id="306" r:id="rId34"/>
    <p:sldId id="309" r:id="rId35"/>
    <p:sldId id="308" r:id="rId36"/>
    <p:sldId id="361" r:id="rId37"/>
    <p:sldId id="305" r:id="rId38"/>
    <p:sldId id="304" r:id="rId39"/>
    <p:sldId id="303" r:id="rId40"/>
    <p:sldId id="302" r:id="rId41"/>
    <p:sldId id="301" r:id="rId42"/>
    <p:sldId id="300" r:id="rId43"/>
    <p:sldId id="299" r:id="rId44"/>
    <p:sldId id="312" r:id="rId45"/>
    <p:sldId id="313" r:id="rId46"/>
    <p:sldId id="314" r:id="rId47"/>
    <p:sldId id="315" r:id="rId48"/>
    <p:sldId id="316" r:id="rId49"/>
    <p:sldId id="317" r:id="rId50"/>
    <p:sldId id="321" r:id="rId51"/>
    <p:sldId id="322" r:id="rId52"/>
    <p:sldId id="323" r:id="rId53"/>
    <p:sldId id="324" r:id="rId54"/>
    <p:sldId id="325" r:id="rId55"/>
    <p:sldId id="326" r:id="rId56"/>
    <p:sldId id="368" r:id="rId57"/>
    <p:sldId id="380" r:id="rId58"/>
    <p:sldId id="330" r:id="rId59"/>
    <p:sldId id="331" r:id="rId60"/>
    <p:sldId id="332" r:id="rId61"/>
    <p:sldId id="333" r:id="rId62"/>
    <p:sldId id="334" r:id="rId63"/>
    <p:sldId id="339" r:id="rId64"/>
    <p:sldId id="340" r:id="rId65"/>
    <p:sldId id="341" r:id="rId66"/>
    <p:sldId id="383" r:id="rId67"/>
    <p:sldId id="342" r:id="rId68"/>
    <p:sldId id="343" r:id="rId69"/>
    <p:sldId id="344" r:id="rId70"/>
    <p:sldId id="362" r:id="rId71"/>
    <p:sldId id="348" r:id="rId72"/>
    <p:sldId id="349" r:id="rId73"/>
    <p:sldId id="384" r:id="rId74"/>
    <p:sldId id="350" r:id="rId75"/>
    <p:sldId id="386" r:id="rId76"/>
    <p:sldId id="351" r:id="rId77"/>
    <p:sldId id="387" r:id="rId78"/>
    <p:sldId id="352" r:id="rId79"/>
    <p:sldId id="388" r:id="rId80"/>
    <p:sldId id="353" r:id="rId81"/>
    <p:sldId id="389" r:id="rId82"/>
    <p:sldId id="354" r:id="rId83"/>
    <p:sldId id="390" r:id="rId84"/>
    <p:sldId id="356" r:id="rId85"/>
    <p:sldId id="391" r:id="rId86"/>
    <p:sldId id="363" r:id="rId87"/>
    <p:sldId id="392" r:id="rId88"/>
    <p:sldId id="381" r:id="rId89"/>
    <p:sldId id="393" r:id="rId90"/>
    <p:sldId id="371" r:id="rId91"/>
    <p:sldId id="372" r:id="rId92"/>
    <p:sldId id="376" r:id="rId93"/>
    <p:sldId id="377" r:id="rId94"/>
    <p:sldId id="385" r:id="rId9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2F2FFF"/>
    <a:srgbClr val="FFDDFF"/>
    <a:srgbClr val="FFCCFF"/>
    <a:srgbClr val="990000"/>
    <a:srgbClr val="333399"/>
    <a:srgbClr val="CC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D7D8EC-779D-4521-BC08-519FEC856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677928-54FB-42AC-A548-DC95D69E213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0EEA-B0CF-4B7B-A186-B5FF85E5AE6D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F87D-A72A-4DDE-8068-6B6C63CCD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D122E-557A-4D3C-920E-FD74E736A558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F683D-6204-4213-9F1D-3A78906B4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C967F-5D8C-4534-B7E0-020789FD47DE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F913D-D1B6-421A-B7FD-3D5639F52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42D0-1BAF-4EE9-BE97-728EE3506630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55D5-20F2-4BE4-9335-52B8C2A0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A6431-295E-4B66-82C3-F58FC5D46A89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A3BC-9751-4711-9B4A-1F475D934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5F6C-AAC0-4784-9742-7F636D061F48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33E89-C57D-4C70-B149-9CFFE4196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A17BA-ED0B-445B-B381-D37757F816C3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8913-62D6-4159-A5FD-8B187D0BD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41831-BFF0-4BCC-8710-7EDEA8D1A5E6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EA27-942F-4706-8799-315070C26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6344-82B8-484E-8D4D-534FAC98F70E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B930-33DF-4783-A52A-C9FA9D071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20EAA-3636-4C93-9536-3516D5876D37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1EDD-8405-4874-A5D4-9997C95CB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FE98-9DCA-4DF2-BA0E-7ED9B6A390D8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B00A8-2981-4DC8-843D-9824B5300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0CC1104-10D1-48F4-B45C-7E52444269B1}" type="datetime1">
              <a:rPr lang="ru-RU"/>
              <a:pPr>
                <a:defRPr/>
              </a:pPr>
              <a:t>26.03.2014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МОУ ЦО "Возрождение"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3594D5-CFD1-435C-9C98-F4DBC459C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Svoya_igra%20-%20Opening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Begin%20Round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slide" Target="slide4.xml"/><Relationship Id="rId7" Type="http://schemas.openxmlformats.org/officeDocument/2006/relationships/image" Target="../media/image5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7;&#1074;&#1086;&#1103;%20&#1080;&#1075;&#1088;&#1072;%206%20&#1082;&#1083;&#1072;&#1089;&#1089;\&#1084;&#1091;&#1079;&#1099;&#1082;&#1072;\&#65533;&#65533;&#65533;&#65533;%20-%20Cat%20In%20Bag%20(1997-2000).mp3" TargetMode="External"/><Relationship Id="rId6" Type="http://schemas.openxmlformats.org/officeDocument/2006/relationships/image" Target="../media/image49.wmf"/><Relationship Id="rId5" Type="http://schemas.openxmlformats.org/officeDocument/2006/relationships/image" Target="../media/image48.emf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slide" Target="slide8.xml"/><Relationship Id="rId26" Type="http://schemas.openxmlformats.org/officeDocument/2006/relationships/slide" Target="slide12.xml"/><Relationship Id="rId39" Type="http://schemas.openxmlformats.org/officeDocument/2006/relationships/slide" Target="slide19.xml"/><Relationship Id="rId21" Type="http://schemas.openxmlformats.org/officeDocument/2006/relationships/image" Target="../media/image19.png"/><Relationship Id="rId34" Type="http://schemas.openxmlformats.org/officeDocument/2006/relationships/image" Target="../media/image25.png"/><Relationship Id="rId42" Type="http://schemas.openxmlformats.org/officeDocument/2006/relationships/slide" Target="slide22.xml"/><Relationship Id="rId47" Type="http://schemas.openxmlformats.org/officeDocument/2006/relationships/image" Target="../media/image31.png"/><Relationship Id="rId50" Type="http://schemas.openxmlformats.org/officeDocument/2006/relationships/slide" Target="slide26.xml"/><Relationship Id="rId55" Type="http://schemas.openxmlformats.org/officeDocument/2006/relationships/slide" Target="slide30.xml"/><Relationship Id="rId63" Type="http://schemas.openxmlformats.org/officeDocument/2006/relationships/slide" Target="slide34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slide" Target="slide7.xml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24" Type="http://schemas.openxmlformats.org/officeDocument/2006/relationships/slide" Target="slide10.xml"/><Relationship Id="rId32" Type="http://schemas.openxmlformats.org/officeDocument/2006/relationships/slide" Target="slide15.xml"/><Relationship Id="rId37" Type="http://schemas.openxmlformats.org/officeDocument/2006/relationships/slide" Target="slide18.xml"/><Relationship Id="rId40" Type="http://schemas.openxmlformats.org/officeDocument/2006/relationships/slide" Target="slide20.xml"/><Relationship Id="rId45" Type="http://schemas.openxmlformats.org/officeDocument/2006/relationships/image" Target="../media/image30.png"/><Relationship Id="rId53" Type="http://schemas.openxmlformats.org/officeDocument/2006/relationships/slide" Target="slide28.xml"/><Relationship Id="rId58" Type="http://schemas.openxmlformats.org/officeDocument/2006/relationships/image" Target="../media/image36.png"/><Relationship Id="rId66" Type="http://schemas.openxmlformats.org/officeDocument/2006/relationships/slide" Target="slide36.xml"/><Relationship Id="rId5" Type="http://schemas.openxmlformats.org/officeDocument/2006/relationships/image" Target="../media/image9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slide" Target="slide13.xml"/><Relationship Id="rId36" Type="http://schemas.openxmlformats.org/officeDocument/2006/relationships/image" Target="../media/image26.png"/><Relationship Id="rId49" Type="http://schemas.openxmlformats.org/officeDocument/2006/relationships/image" Target="../media/image32.png"/><Relationship Id="rId57" Type="http://schemas.openxmlformats.org/officeDocument/2006/relationships/slide" Target="slide29.xml"/><Relationship Id="rId61" Type="http://schemas.openxmlformats.org/officeDocument/2006/relationships/slide" Target="slide33.xml"/><Relationship Id="rId10" Type="http://schemas.openxmlformats.org/officeDocument/2006/relationships/slide" Target="slide5.xml"/><Relationship Id="rId19" Type="http://schemas.openxmlformats.org/officeDocument/2006/relationships/image" Target="../media/image18.png"/><Relationship Id="rId31" Type="http://schemas.openxmlformats.org/officeDocument/2006/relationships/image" Target="../media/image24.png"/><Relationship Id="rId44" Type="http://schemas.openxmlformats.org/officeDocument/2006/relationships/slide" Target="slide24.xml"/><Relationship Id="rId52" Type="http://schemas.openxmlformats.org/officeDocument/2006/relationships/slide" Target="slide27.xml"/><Relationship Id="rId60" Type="http://schemas.openxmlformats.org/officeDocument/2006/relationships/image" Target="../media/image37.png"/><Relationship Id="rId65" Type="http://schemas.openxmlformats.org/officeDocument/2006/relationships/slide" Target="slide35.xml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slide" Target="slide6.xml"/><Relationship Id="rId22" Type="http://schemas.openxmlformats.org/officeDocument/2006/relationships/slide" Target="slide11.xml"/><Relationship Id="rId27" Type="http://schemas.openxmlformats.org/officeDocument/2006/relationships/image" Target="../media/image22.png"/><Relationship Id="rId30" Type="http://schemas.openxmlformats.org/officeDocument/2006/relationships/slide" Target="slide14.xml"/><Relationship Id="rId35" Type="http://schemas.openxmlformats.org/officeDocument/2006/relationships/slide" Target="slide16.xml"/><Relationship Id="rId43" Type="http://schemas.openxmlformats.org/officeDocument/2006/relationships/image" Target="../media/image29.png"/><Relationship Id="rId48" Type="http://schemas.openxmlformats.org/officeDocument/2006/relationships/slide" Target="slide25.xml"/><Relationship Id="rId56" Type="http://schemas.openxmlformats.org/officeDocument/2006/relationships/image" Target="../media/image35.png"/><Relationship Id="rId64" Type="http://schemas.openxmlformats.org/officeDocument/2006/relationships/image" Target="../media/image39.png"/><Relationship Id="rId8" Type="http://schemas.openxmlformats.org/officeDocument/2006/relationships/image" Target="../media/image12.png"/><Relationship Id="rId51" Type="http://schemas.openxmlformats.org/officeDocument/2006/relationships/image" Target="../media/image33.png"/><Relationship Id="rId3" Type="http://schemas.openxmlformats.org/officeDocument/2006/relationships/image" Target="../media/image7.png"/><Relationship Id="rId12" Type="http://schemas.openxmlformats.org/officeDocument/2006/relationships/slide" Target="slide4.xm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slide" Target="slide17.xml"/><Relationship Id="rId38" Type="http://schemas.openxmlformats.org/officeDocument/2006/relationships/image" Target="../media/image27.png"/><Relationship Id="rId46" Type="http://schemas.openxmlformats.org/officeDocument/2006/relationships/slide" Target="slide23.xml"/><Relationship Id="rId59" Type="http://schemas.openxmlformats.org/officeDocument/2006/relationships/slide" Target="slide32.xml"/><Relationship Id="rId67" Type="http://schemas.openxmlformats.org/officeDocument/2006/relationships/image" Target="../media/image40.png"/><Relationship Id="rId20" Type="http://schemas.openxmlformats.org/officeDocument/2006/relationships/slide" Target="slide9.xml"/><Relationship Id="rId41" Type="http://schemas.openxmlformats.org/officeDocument/2006/relationships/image" Target="../media/image28.png"/><Relationship Id="rId54" Type="http://schemas.openxmlformats.org/officeDocument/2006/relationships/image" Target="../media/image34.png"/><Relationship Id="rId62" Type="http://schemas.openxmlformats.org/officeDocument/2006/relationships/image" Target="../media/image3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7;&#1074;&#1086;&#1103;%20&#1080;&#1075;&#1088;&#1072;%206%20&#1082;&#1083;&#1072;&#1089;&#1089;\&#1084;&#1091;&#1079;&#1099;&#1082;&#1072;\&#65533;&#65533;&#65533;&#65533;%20-%20Auction%20(1994-2000).mp3" TargetMode="External"/><Relationship Id="rId6" Type="http://schemas.openxmlformats.org/officeDocument/2006/relationships/image" Target="../media/image57.png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4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Begin%20Round.mp3" TargetMode="External"/><Relationship Id="rId4" Type="http://schemas.openxmlformats.org/officeDocument/2006/relationships/image" Target="../media/image63.png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slide" Target="slide40.xml"/><Relationship Id="rId18" Type="http://schemas.openxmlformats.org/officeDocument/2006/relationships/image" Target="../media/image75.png"/><Relationship Id="rId26" Type="http://schemas.openxmlformats.org/officeDocument/2006/relationships/slide" Target="slide47.xml"/><Relationship Id="rId39" Type="http://schemas.openxmlformats.org/officeDocument/2006/relationships/slide" Target="slide54.xml"/><Relationship Id="rId21" Type="http://schemas.openxmlformats.org/officeDocument/2006/relationships/image" Target="../media/image76.png"/><Relationship Id="rId34" Type="http://schemas.openxmlformats.org/officeDocument/2006/relationships/slide" Target="slide50.xml"/><Relationship Id="rId42" Type="http://schemas.openxmlformats.org/officeDocument/2006/relationships/slide" Target="slide58.xml"/><Relationship Id="rId47" Type="http://schemas.openxmlformats.org/officeDocument/2006/relationships/slide" Target="slide60.xml"/><Relationship Id="rId50" Type="http://schemas.openxmlformats.org/officeDocument/2006/relationships/image" Target="../media/image89.png"/><Relationship Id="rId55" Type="http://schemas.openxmlformats.org/officeDocument/2006/relationships/slide" Target="slide65.xml"/><Relationship Id="rId63" Type="http://schemas.openxmlformats.org/officeDocument/2006/relationships/image" Target="../media/image94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6" Type="http://schemas.openxmlformats.org/officeDocument/2006/relationships/image" Target="../media/image74.png"/><Relationship Id="rId20" Type="http://schemas.openxmlformats.org/officeDocument/2006/relationships/slide" Target="slide45.xml"/><Relationship Id="rId29" Type="http://schemas.openxmlformats.org/officeDocument/2006/relationships/image" Target="../media/image80.png"/><Relationship Id="rId41" Type="http://schemas.openxmlformats.org/officeDocument/2006/relationships/slide" Target="slide55.xml"/><Relationship Id="rId54" Type="http://schemas.openxmlformats.org/officeDocument/2006/relationships/slide" Target="slide63.xml"/><Relationship Id="rId62" Type="http://schemas.openxmlformats.org/officeDocument/2006/relationships/slide" Target="slide7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slide" Target="slide38.xml"/><Relationship Id="rId24" Type="http://schemas.openxmlformats.org/officeDocument/2006/relationships/slide" Target="slide46.xml"/><Relationship Id="rId32" Type="http://schemas.openxmlformats.org/officeDocument/2006/relationships/slide" Target="slide51.xml"/><Relationship Id="rId37" Type="http://schemas.openxmlformats.org/officeDocument/2006/relationships/slide" Target="slide53.xml"/><Relationship Id="rId40" Type="http://schemas.openxmlformats.org/officeDocument/2006/relationships/image" Target="../media/image85.png"/><Relationship Id="rId45" Type="http://schemas.openxmlformats.org/officeDocument/2006/relationships/slide" Target="slide59.xml"/><Relationship Id="rId53" Type="http://schemas.openxmlformats.org/officeDocument/2006/relationships/image" Target="../media/image90.png"/><Relationship Id="rId58" Type="http://schemas.openxmlformats.org/officeDocument/2006/relationships/image" Target="../media/image92.png"/><Relationship Id="rId5" Type="http://schemas.openxmlformats.org/officeDocument/2006/relationships/image" Target="../media/image67.png"/><Relationship Id="rId15" Type="http://schemas.openxmlformats.org/officeDocument/2006/relationships/slide" Target="slide41.xml"/><Relationship Id="rId23" Type="http://schemas.openxmlformats.org/officeDocument/2006/relationships/image" Target="../media/image77.png"/><Relationship Id="rId28" Type="http://schemas.openxmlformats.org/officeDocument/2006/relationships/slide" Target="slide48.xml"/><Relationship Id="rId36" Type="http://schemas.openxmlformats.org/officeDocument/2006/relationships/image" Target="../media/image83.png"/><Relationship Id="rId49" Type="http://schemas.openxmlformats.org/officeDocument/2006/relationships/slide" Target="slide61.xml"/><Relationship Id="rId57" Type="http://schemas.openxmlformats.org/officeDocument/2006/relationships/slide" Target="slide66.xml"/><Relationship Id="rId61" Type="http://schemas.openxmlformats.org/officeDocument/2006/relationships/slide" Target="slide69.xml"/><Relationship Id="rId10" Type="http://schemas.openxmlformats.org/officeDocument/2006/relationships/image" Target="../media/image71.png"/><Relationship Id="rId19" Type="http://schemas.openxmlformats.org/officeDocument/2006/relationships/slide" Target="slide43.xml"/><Relationship Id="rId31" Type="http://schemas.openxmlformats.org/officeDocument/2006/relationships/image" Target="../media/image81.png"/><Relationship Id="rId44" Type="http://schemas.openxmlformats.org/officeDocument/2006/relationships/slide" Target="slide56.xml"/><Relationship Id="rId52" Type="http://schemas.openxmlformats.org/officeDocument/2006/relationships/slide" Target="slide64.xml"/><Relationship Id="rId60" Type="http://schemas.openxmlformats.org/officeDocument/2006/relationships/image" Target="../media/image93.png"/><Relationship Id="rId4" Type="http://schemas.openxmlformats.org/officeDocument/2006/relationships/image" Target="../media/image66.png"/><Relationship Id="rId9" Type="http://schemas.openxmlformats.org/officeDocument/2006/relationships/slide" Target="slide39.xml"/><Relationship Id="rId14" Type="http://schemas.openxmlformats.org/officeDocument/2006/relationships/image" Target="../media/image73.png"/><Relationship Id="rId22" Type="http://schemas.openxmlformats.org/officeDocument/2006/relationships/slide" Target="slide44.xml"/><Relationship Id="rId27" Type="http://schemas.openxmlformats.org/officeDocument/2006/relationships/image" Target="../media/image79.png"/><Relationship Id="rId30" Type="http://schemas.openxmlformats.org/officeDocument/2006/relationships/slide" Target="slide49.xml"/><Relationship Id="rId35" Type="http://schemas.openxmlformats.org/officeDocument/2006/relationships/slide" Target="slide52.xml"/><Relationship Id="rId43" Type="http://schemas.openxmlformats.org/officeDocument/2006/relationships/image" Target="../media/image86.png"/><Relationship Id="rId48" Type="http://schemas.openxmlformats.org/officeDocument/2006/relationships/image" Target="../media/image88.png"/><Relationship Id="rId56" Type="http://schemas.openxmlformats.org/officeDocument/2006/relationships/image" Target="../media/image91.png"/><Relationship Id="rId8" Type="http://schemas.openxmlformats.org/officeDocument/2006/relationships/image" Target="../media/image70.png"/><Relationship Id="rId51" Type="http://schemas.openxmlformats.org/officeDocument/2006/relationships/slide" Target="slide62.xml"/><Relationship Id="rId3" Type="http://schemas.openxmlformats.org/officeDocument/2006/relationships/image" Target="../media/image65.png"/><Relationship Id="rId12" Type="http://schemas.openxmlformats.org/officeDocument/2006/relationships/image" Target="../media/image72.png"/><Relationship Id="rId17" Type="http://schemas.openxmlformats.org/officeDocument/2006/relationships/slide" Target="slide42.xml"/><Relationship Id="rId25" Type="http://schemas.openxmlformats.org/officeDocument/2006/relationships/image" Target="../media/image78.png"/><Relationship Id="rId33" Type="http://schemas.openxmlformats.org/officeDocument/2006/relationships/image" Target="../media/image82.png"/><Relationship Id="rId38" Type="http://schemas.openxmlformats.org/officeDocument/2006/relationships/image" Target="../media/image84.png"/><Relationship Id="rId46" Type="http://schemas.openxmlformats.org/officeDocument/2006/relationships/image" Target="../media/image87.png"/><Relationship Id="rId59" Type="http://schemas.openxmlformats.org/officeDocument/2006/relationships/slide" Target="slide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6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8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9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4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7;&#1074;&#1086;&#1103;%20&#1080;&#1075;&#1088;&#1072;%206%20&#1082;&#1083;&#1072;&#1089;&#1089;\&#1084;&#1091;&#1079;&#1099;&#1082;&#1072;\&#65533;&#65533;&#65533;&#65533;%20-%20Auction%20(1994-2000).mp3" TargetMode="External"/><Relationship Id="rId6" Type="http://schemas.openxmlformats.org/officeDocument/2006/relationships/image" Target="../media/image108.png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slide" Target="slide4.xml"/><Relationship Id="rId7" Type="http://schemas.openxmlformats.org/officeDocument/2006/relationships/image" Target="../media/image5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7;&#1074;&#1086;&#1103;%20&#1080;&#1075;&#1088;&#1072;%206%20&#1082;&#1083;&#1072;&#1089;&#1089;\&#1084;&#1091;&#1079;&#1099;&#1082;&#1072;\&#65533;&#65533;&#65533;&#65533;%20-%20Cat%20In%20Bag%20(1997-2000).mp3" TargetMode="External"/><Relationship Id="rId6" Type="http://schemas.openxmlformats.org/officeDocument/2006/relationships/image" Target="../media/image49.wmf"/><Relationship Id="rId5" Type="http://schemas.openxmlformats.org/officeDocument/2006/relationships/image" Target="../media/image48.emf"/><Relationship Id="rId4" Type="http://schemas.openxmlformats.org/officeDocument/2006/relationships/slide" Target="slide1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jpeg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84;&#1091;&#1079;&#1099;&#1082;&#1072;\Begin%20Round.mp3" TargetMode="External"/><Relationship Id="rId4" Type="http://schemas.openxmlformats.org/officeDocument/2006/relationships/image" Target="../media/image111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0.png"/><Relationship Id="rId18" Type="http://schemas.openxmlformats.org/officeDocument/2006/relationships/slide" Target="slide82.xml"/><Relationship Id="rId26" Type="http://schemas.openxmlformats.org/officeDocument/2006/relationships/slide" Target="slide86.xml"/><Relationship Id="rId3" Type="http://schemas.openxmlformats.org/officeDocument/2006/relationships/image" Target="../media/image112.png"/><Relationship Id="rId21" Type="http://schemas.openxmlformats.org/officeDocument/2006/relationships/image" Target="../media/image124.png"/><Relationship Id="rId7" Type="http://schemas.openxmlformats.org/officeDocument/2006/relationships/image" Target="../media/image116.png"/><Relationship Id="rId12" Type="http://schemas.openxmlformats.org/officeDocument/2006/relationships/slide" Target="slide78.xml"/><Relationship Id="rId17" Type="http://schemas.openxmlformats.org/officeDocument/2006/relationships/image" Target="../media/image122.png"/><Relationship Id="rId25" Type="http://schemas.openxmlformats.org/officeDocument/2006/relationships/image" Target="../media/image126.png"/><Relationship Id="rId2" Type="http://schemas.openxmlformats.org/officeDocument/2006/relationships/slideLayout" Target="../slideLayouts/slideLayout7.xml"/><Relationship Id="rId16" Type="http://schemas.openxmlformats.org/officeDocument/2006/relationships/slide" Target="slide80.xml"/><Relationship Id="rId20" Type="http://schemas.openxmlformats.org/officeDocument/2006/relationships/slide" Target="slide72.xml"/><Relationship Id="rId1" Type="http://schemas.openxmlformats.org/officeDocument/2006/relationships/audio" Target="file:///C:\Documents%20and%20Settings\&#1082;\&#1056;&#1072;&#1073;&#1086;&#1095;&#1080;&#1081;%20&#1089;&#1090;&#1086;&#1083;\&#1043;&#1086;&#1090;&#1086;&#1074;&#1072;&#1103;%20&#1089;&#1074;&#1086;&#1103;%20&#1080;&#1075;&#1088;&#1072;\&#1084;&#1091;&#1079;&#1099;&#1082;&#1072;\cathegories.mp3" TargetMode="External"/><Relationship Id="rId6" Type="http://schemas.openxmlformats.org/officeDocument/2006/relationships/image" Target="../media/image115.png"/><Relationship Id="rId11" Type="http://schemas.openxmlformats.org/officeDocument/2006/relationships/image" Target="../media/image119.png"/><Relationship Id="rId24" Type="http://schemas.openxmlformats.org/officeDocument/2006/relationships/slide" Target="slide88.xml"/><Relationship Id="rId5" Type="http://schemas.openxmlformats.org/officeDocument/2006/relationships/image" Target="../media/image114.png"/><Relationship Id="rId15" Type="http://schemas.openxmlformats.org/officeDocument/2006/relationships/image" Target="../media/image121.png"/><Relationship Id="rId23" Type="http://schemas.openxmlformats.org/officeDocument/2006/relationships/image" Target="../media/image125.png"/><Relationship Id="rId28" Type="http://schemas.openxmlformats.org/officeDocument/2006/relationships/image" Target="../media/image128.png"/><Relationship Id="rId10" Type="http://schemas.openxmlformats.org/officeDocument/2006/relationships/slide" Target="slide74.xml"/><Relationship Id="rId19" Type="http://schemas.openxmlformats.org/officeDocument/2006/relationships/image" Target="../media/image123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slide" Target="slide76.xml"/><Relationship Id="rId22" Type="http://schemas.openxmlformats.org/officeDocument/2006/relationships/slide" Target="slide84.xml"/><Relationship Id="rId27" Type="http://schemas.openxmlformats.org/officeDocument/2006/relationships/image" Target="../media/image127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7;&#1074;&#1086;&#1103;%20&#1080;&#1075;&#1088;&#1072;%206%20&#1082;&#1083;&#1072;&#1089;&#1089;\&#1084;&#1091;&#1079;&#1099;&#1082;&#1072;\closing_94.mp3" TargetMode="External"/><Relationship Id="rId4" Type="http://schemas.openxmlformats.org/officeDocument/2006/relationships/image" Target="../media/image1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5.gif"/><Relationship Id="rId2" Type="http://schemas.openxmlformats.org/officeDocument/2006/relationships/audio" Target="../media/audio1.wav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34.png"/><Relationship Id="rId5" Type="http://schemas.openxmlformats.org/officeDocument/2006/relationships/oleObject" Target="../embeddings/oleObject22.bin"/><Relationship Id="rId4" Type="http://schemas.openxmlformats.org/officeDocument/2006/relationships/slide" Target="slide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35.gif"/><Relationship Id="rId4" Type="http://schemas.openxmlformats.org/officeDocument/2006/relationships/image" Target="../media/image134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89;&#1074;&#1086;&#1103;%20&#1080;&#1075;&#1088;&#1072;%2010%20&#1082;&#1083;&#1072;&#1089;&#1089;\SECRET.WAV" TargetMode="External"/><Relationship Id="rId6" Type="http://schemas.openxmlformats.org/officeDocument/2006/relationships/slide" Target="slide25.xml"/><Relationship Id="rId5" Type="http://schemas.openxmlformats.org/officeDocument/2006/relationships/image" Target="../media/image134.png"/><Relationship Id="rId4" Type="http://schemas.openxmlformats.org/officeDocument/2006/relationships/image" Target="../media/image56.wmf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89;&#1074;&#1086;&#1103;%20&#1080;&#1075;&#1088;&#1072;%2010%20&#1082;&#1083;&#1072;&#1089;&#1089;\SECRET.WAV" TargetMode="External"/><Relationship Id="rId6" Type="http://schemas.openxmlformats.org/officeDocument/2006/relationships/image" Target="../media/image134.png"/><Relationship Id="rId5" Type="http://schemas.openxmlformats.org/officeDocument/2006/relationships/image" Target="../media/image56.wmf"/><Relationship Id="rId4" Type="http://schemas.openxmlformats.org/officeDocument/2006/relationships/image" Target="../media/image136.gi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82;\&#1056;&#1072;&#1073;&#1086;&#1095;&#1080;&#1081;%20&#1089;&#1090;&#1086;&#1083;\&#1043;&#1086;&#1090;&#1086;&#1074;&#1072;&#1103;%20&#1089;&#1074;&#1086;&#1103;%20&#1080;&#1075;&#1088;&#1072;\&#1084;&#1091;&#1079;&#1099;&#1082;&#1072;\closing_94.mp3" TargetMode="External"/><Relationship Id="rId4" Type="http://schemas.openxmlformats.org/officeDocument/2006/relationships/image" Target="../media/image1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voya_igra - Open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143000" y="285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voya_igra - Open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66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14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6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57467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Сокращение - 100</a:t>
            </a: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Сократить</a:t>
            </a:r>
            <a:endParaRPr lang="ru-RU" sz="5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pic>
        <p:nvPicPr>
          <p:cNvPr id="819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924300" y="3141663"/>
          <a:ext cx="1281113" cy="2287587"/>
        </p:xfrm>
        <a:graphic>
          <a:graphicData uri="http://schemas.openxmlformats.org/presentationml/2006/ole">
            <p:oleObj spid="_x0000_s1026" name="Формула" r:id="rId5" imgW="2030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00125" y="428625"/>
            <a:ext cx="7386638" cy="58039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Сокращение - 200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5000" b="1">
                <a:solidFill>
                  <a:srgbClr val="FFDDFF"/>
                </a:solidFill>
              </a:rPr>
              <a:t>Сократить</a:t>
            </a: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endParaRPr lang="ru-RU" sz="5000" b="1">
              <a:solidFill>
                <a:srgbClr val="FFDDFF"/>
              </a:solidFill>
            </a:endParaRPr>
          </a:p>
          <a:p>
            <a:endParaRPr lang="ru-RU" b="1">
              <a:solidFill>
                <a:schemeClr val="bg1"/>
              </a:solidFill>
            </a:endParaRPr>
          </a:p>
          <a:p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pic>
        <p:nvPicPr>
          <p:cNvPr id="2458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779838" y="2786063"/>
          <a:ext cx="1735137" cy="2143125"/>
        </p:xfrm>
        <a:graphic>
          <a:graphicData uri="http://schemas.openxmlformats.org/presentationml/2006/ole">
            <p:oleObj spid="_x0000_s2050" name="Формула" r:id="rId5" imgW="2793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48418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Сокращение - 300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5000" b="1">
                <a:solidFill>
                  <a:srgbClr val="FFDDFF"/>
                </a:solidFill>
              </a:rPr>
              <a:t>Сократить</a:t>
            </a: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</p:txBody>
      </p:sp>
      <p:pic>
        <p:nvPicPr>
          <p:cNvPr id="2355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3916363" y="2571750"/>
          <a:ext cx="1333500" cy="2216150"/>
        </p:xfrm>
        <a:graphic>
          <a:graphicData uri="http://schemas.openxmlformats.org/presentationml/2006/ole">
            <p:oleObj spid="_x0000_s3074" name="Формула" r:id="rId5" imgW="2030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51784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Сокращение - 400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5000" b="1">
                <a:solidFill>
                  <a:srgbClr val="FFDDFF"/>
                </a:solidFill>
              </a:rPr>
              <a:t>Сократить</a:t>
            </a: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pPr algn="ctr"/>
            <a:endParaRPr lang="ru-RU" sz="5000" b="1">
              <a:solidFill>
                <a:srgbClr val="FFDDFF"/>
              </a:solidFill>
            </a:endParaRPr>
          </a:p>
          <a:p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22532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760788" y="2714625"/>
          <a:ext cx="1736725" cy="2000250"/>
        </p:xfrm>
        <a:graphic>
          <a:graphicData uri="http://schemas.openxmlformats.org/presentationml/2006/ole">
            <p:oleObj spid="_x0000_s4098" name="Формула" r:id="rId5" imgW="2919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5116513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Сокращение - 500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5000" b="1">
                <a:solidFill>
                  <a:srgbClr val="FFDDFF"/>
                </a:solidFill>
              </a:rPr>
              <a:t>Сократить</a:t>
            </a:r>
          </a:p>
          <a:p>
            <a:endParaRPr lang="ru-RU" sz="5000" b="1">
              <a:solidFill>
                <a:srgbClr val="FFDDFF"/>
              </a:solidFill>
            </a:endParaRPr>
          </a:p>
          <a:p>
            <a:endParaRPr lang="ru-RU" sz="5000" b="1">
              <a:solidFill>
                <a:srgbClr val="FFDDFF"/>
              </a:solidFill>
            </a:endParaRPr>
          </a:p>
          <a:p>
            <a:endParaRPr lang="ru-RU" sz="5000" b="1">
              <a:solidFill>
                <a:srgbClr val="FFDDFF"/>
              </a:solidFill>
            </a:endParaRPr>
          </a:p>
          <a:p>
            <a:endParaRPr lang="ru-RU" sz="5000" b="1">
              <a:solidFill>
                <a:srgbClr val="FFDDFF"/>
              </a:solidFill>
            </a:endParaRPr>
          </a:p>
          <a:p>
            <a:endParaRPr lang="ru-RU" b="1">
              <a:solidFill>
                <a:srgbClr val="FFDDFF"/>
              </a:solidFill>
            </a:endParaRPr>
          </a:p>
        </p:txBody>
      </p:sp>
      <p:pic>
        <p:nvPicPr>
          <p:cNvPr id="21508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3816350" y="2714625"/>
          <a:ext cx="1698625" cy="2001838"/>
        </p:xfrm>
        <a:graphic>
          <a:graphicData uri="http://schemas.openxmlformats.org/presentationml/2006/ole">
            <p:oleObj spid="_x0000_s5122" name="Формула" r:id="rId5" imgW="3045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47529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Сокращение - 600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5000" b="1">
                <a:solidFill>
                  <a:srgbClr val="FFDDFF"/>
                </a:solidFill>
              </a:rPr>
              <a:t>Сократить</a:t>
            </a:r>
          </a:p>
          <a:p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20484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3473450" y="3068638"/>
          <a:ext cx="2325688" cy="2074862"/>
        </p:xfrm>
        <a:graphic>
          <a:graphicData uri="http://schemas.openxmlformats.org/presentationml/2006/ole">
            <p:oleObj spid="_x0000_s6146" name="Формула" r:id="rId5" imgW="35532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71550" y="692150"/>
            <a:ext cx="7343775" cy="4494213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 - 100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Дробь, в которой числитель меньше знаменателя…</a:t>
            </a:r>
          </a:p>
          <a:p>
            <a:pPr algn="ctr">
              <a:spcBef>
                <a:spcPct val="50000"/>
              </a:spcBef>
              <a:defRPr/>
            </a:pPr>
            <a:endParaRPr lang="ru-RU" sz="50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1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71550" y="981075"/>
            <a:ext cx="7343775" cy="5448300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 - 200</a:t>
            </a:r>
          </a:p>
          <a:p>
            <a:pPr>
              <a:defRPr/>
            </a:pP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Частное от деления суммы чисел на число слагаемых…</a:t>
            </a:r>
          </a:p>
          <a:p>
            <a:pPr algn="ctr">
              <a:defRPr/>
            </a:pPr>
            <a:endParaRPr lang="ru-RU" sz="5000" i="1" dirty="0">
              <a:solidFill>
                <a:srgbClr val="FFDD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52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686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928688" y="500063"/>
            <a:ext cx="7343775" cy="5786437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 - 300</a:t>
            </a:r>
          </a:p>
          <a:p>
            <a:pPr algn="ctr">
              <a:defRPr/>
            </a:pP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endParaRPr lang="ru-RU" sz="2400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Одна сто восьмидесятая  доля </a:t>
            </a:r>
          </a:p>
          <a:p>
            <a:pPr algn="ctr"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развёрнутого угла…</a:t>
            </a:r>
          </a:p>
          <a:p>
            <a:pPr algn="ctr">
              <a:defRPr/>
            </a:pPr>
            <a:endParaRPr lang="ru-RU" sz="50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50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5846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00125" y="428625"/>
            <a:ext cx="7343775" cy="5694363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 – 400</a:t>
            </a:r>
          </a:p>
          <a:p>
            <a:pPr algn="ctr"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Натуральное число, которое имеет более двух делителей…</a:t>
            </a:r>
          </a:p>
          <a:p>
            <a:pPr algn="ctr">
              <a:defRPr/>
            </a:pPr>
            <a:endParaRPr lang="ru-RU" sz="50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482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I </a:t>
            </a:r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раунд</a:t>
            </a:r>
          </a:p>
        </p:txBody>
      </p:sp>
      <p:pic>
        <p:nvPicPr>
          <p:cNvPr id="8" name="Begin Rou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57250" y="1714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egin Rou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28625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3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679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617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7891" name="Freeform 13"/>
          <p:cNvSpPr>
            <a:spLocks/>
          </p:cNvSpPr>
          <p:nvPr/>
        </p:nvSpPr>
        <p:spPr bwMode="auto">
          <a:xfrm>
            <a:off x="2387600" y="1685925"/>
            <a:ext cx="3784600" cy="3546475"/>
          </a:xfrm>
          <a:custGeom>
            <a:avLst/>
            <a:gdLst>
              <a:gd name="T0" fmla="*/ 2147483647 w 2384"/>
              <a:gd name="T1" fmla="*/ 2147483647 h 2266"/>
              <a:gd name="T2" fmla="*/ 2147483647 w 2384"/>
              <a:gd name="T3" fmla="*/ 2147483647 h 2266"/>
              <a:gd name="T4" fmla="*/ 2147483647 w 2384"/>
              <a:gd name="T5" fmla="*/ 2147483647 h 2266"/>
              <a:gd name="T6" fmla="*/ 2147483647 w 2384"/>
              <a:gd name="T7" fmla="*/ 2147483647 h 2266"/>
              <a:gd name="T8" fmla="*/ 2147483647 w 2384"/>
              <a:gd name="T9" fmla="*/ 2147483647 h 2266"/>
              <a:gd name="T10" fmla="*/ 2147483647 w 2384"/>
              <a:gd name="T11" fmla="*/ 2147483647 h 2266"/>
              <a:gd name="T12" fmla="*/ 2147483647 w 2384"/>
              <a:gd name="T13" fmla="*/ 2147483647 h 2266"/>
              <a:gd name="T14" fmla="*/ 2147483647 w 2384"/>
              <a:gd name="T15" fmla="*/ 2147483647 h 2266"/>
              <a:gd name="T16" fmla="*/ 2147483647 w 2384"/>
              <a:gd name="T17" fmla="*/ 2147483647 h 2266"/>
              <a:gd name="T18" fmla="*/ 2147483647 w 2384"/>
              <a:gd name="T19" fmla="*/ 2147483647 h 2266"/>
              <a:gd name="T20" fmla="*/ 2147483647 w 2384"/>
              <a:gd name="T21" fmla="*/ 2147483647 h 2266"/>
              <a:gd name="T22" fmla="*/ 2147483647 w 2384"/>
              <a:gd name="T23" fmla="*/ 2147483647 h 2266"/>
              <a:gd name="T24" fmla="*/ 2147483647 w 2384"/>
              <a:gd name="T25" fmla="*/ 2147483647 h 2266"/>
              <a:gd name="T26" fmla="*/ 2147483647 w 2384"/>
              <a:gd name="T27" fmla="*/ 2147483647 h 2266"/>
              <a:gd name="T28" fmla="*/ 2147483647 w 2384"/>
              <a:gd name="T29" fmla="*/ 2147483647 h 2266"/>
              <a:gd name="T30" fmla="*/ 2147483647 w 2384"/>
              <a:gd name="T31" fmla="*/ 2147483647 h 2266"/>
              <a:gd name="T32" fmla="*/ 2147483647 w 2384"/>
              <a:gd name="T33" fmla="*/ 2147483647 h 2266"/>
              <a:gd name="T34" fmla="*/ 2147483647 w 2384"/>
              <a:gd name="T35" fmla="*/ 2147483647 h 2266"/>
              <a:gd name="T36" fmla="*/ 2147483647 w 2384"/>
              <a:gd name="T37" fmla="*/ 2147483647 h 2266"/>
              <a:gd name="T38" fmla="*/ 2147483647 w 2384"/>
              <a:gd name="T39" fmla="*/ 2147483647 h 2266"/>
              <a:gd name="T40" fmla="*/ 2147483647 w 2384"/>
              <a:gd name="T41" fmla="*/ 2147483647 h 2266"/>
              <a:gd name="T42" fmla="*/ 2147483647 w 2384"/>
              <a:gd name="T43" fmla="*/ 2147483647 h 2266"/>
              <a:gd name="T44" fmla="*/ 2147483647 w 2384"/>
              <a:gd name="T45" fmla="*/ 2147483647 h 2266"/>
              <a:gd name="T46" fmla="*/ 2147483647 w 2384"/>
              <a:gd name="T47" fmla="*/ 2147483647 h 2266"/>
              <a:gd name="T48" fmla="*/ 2147483647 w 2384"/>
              <a:gd name="T49" fmla="*/ 2147483647 h 2266"/>
              <a:gd name="T50" fmla="*/ 2147483647 w 2384"/>
              <a:gd name="T51" fmla="*/ 2147483647 h 2266"/>
              <a:gd name="T52" fmla="*/ 2147483647 w 2384"/>
              <a:gd name="T53" fmla="*/ 2147483647 h 2266"/>
              <a:gd name="T54" fmla="*/ 2147483647 w 2384"/>
              <a:gd name="T55" fmla="*/ 2147483647 h 2266"/>
              <a:gd name="T56" fmla="*/ 2147483647 w 2384"/>
              <a:gd name="T57" fmla="*/ 2147483647 h 2266"/>
              <a:gd name="T58" fmla="*/ 2147483647 w 2384"/>
              <a:gd name="T59" fmla="*/ 2147483647 h 2266"/>
              <a:gd name="T60" fmla="*/ 2147483647 w 2384"/>
              <a:gd name="T61" fmla="*/ 2147483647 h 2266"/>
              <a:gd name="T62" fmla="*/ 2147483647 w 2384"/>
              <a:gd name="T63" fmla="*/ 2147483647 h 2266"/>
              <a:gd name="T64" fmla="*/ 2147483647 w 2384"/>
              <a:gd name="T65" fmla="*/ 2147483647 h 2266"/>
              <a:gd name="T66" fmla="*/ 2147483647 w 2384"/>
              <a:gd name="T67" fmla="*/ 2147483647 h 2266"/>
              <a:gd name="T68" fmla="*/ 2147483647 w 2384"/>
              <a:gd name="T69" fmla="*/ 2147483647 h 2266"/>
              <a:gd name="T70" fmla="*/ 2147483647 w 2384"/>
              <a:gd name="T71" fmla="*/ 2147483647 h 2266"/>
              <a:gd name="T72" fmla="*/ 2147483647 w 2384"/>
              <a:gd name="T73" fmla="*/ 0 h 2266"/>
              <a:gd name="T74" fmla="*/ 2147483647 w 2384"/>
              <a:gd name="T75" fmla="*/ 2147483647 h 2266"/>
              <a:gd name="T76" fmla="*/ 2147483647 w 2384"/>
              <a:gd name="T77" fmla="*/ 2147483647 h 2266"/>
              <a:gd name="T78" fmla="*/ 2147483647 w 2384"/>
              <a:gd name="T79" fmla="*/ 2147483647 h 226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384"/>
              <a:gd name="T121" fmla="*/ 0 h 2266"/>
              <a:gd name="T122" fmla="*/ 2384 w 2384"/>
              <a:gd name="T123" fmla="*/ 2266 h 226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384" h="2266">
                <a:moveTo>
                  <a:pt x="1784" y="112"/>
                </a:moveTo>
                <a:cubicBezTo>
                  <a:pt x="1692" y="130"/>
                  <a:pt x="1650" y="183"/>
                  <a:pt x="1576" y="232"/>
                </a:cubicBezTo>
                <a:cubicBezTo>
                  <a:pt x="1551" y="249"/>
                  <a:pt x="1529" y="271"/>
                  <a:pt x="1504" y="288"/>
                </a:cubicBezTo>
                <a:cubicBezTo>
                  <a:pt x="1496" y="293"/>
                  <a:pt x="1480" y="304"/>
                  <a:pt x="1480" y="304"/>
                </a:cubicBezTo>
                <a:cubicBezTo>
                  <a:pt x="1475" y="312"/>
                  <a:pt x="1472" y="323"/>
                  <a:pt x="1464" y="328"/>
                </a:cubicBezTo>
                <a:cubicBezTo>
                  <a:pt x="1442" y="342"/>
                  <a:pt x="1346" y="371"/>
                  <a:pt x="1328" y="376"/>
                </a:cubicBezTo>
                <a:cubicBezTo>
                  <a:pt x="1275" y="389"/>
                  <a:pt x="1225" y="418"/>
                  <a:pt x="1176" y="440"/>
                </a:cubicBezTo>
                <a:cubicBezTo>
                  <a:pt x="1116" y="467"/>
                  <a:pt x="1056" y="484"/>
                  <a:pt x="992" y="496"/>
                </a:cubicBezTo>
                <a:cubicBezTo>
                  <a:pt x="960" y="502"/>
                  <a:pt x="915" y="510"/>
                  <a:pt x="888" y="528"/>
                </a:cubicBezTo>
                <a:cubicBezTo>
                  <a:pt x="872" y="539"/>
                  <a:pt x="856" y="549"/>
                  <a:pt x="840" y="560"/>
                </a:cubicBezTo>
                <a:cubicBezTo>
                  <a:pt x="832" y="565"/>
                  <a:pt x="816" y="576"/>
                  <a:pt x="816" y="576"/>
                </a:cubicBezTo>
                <a:cubicBezTo>
                  <a:pt x="795" y="607"/>
                  <a:pt x="761" y="624"/>
                  <a:pt x="728" y="640"/>
                </a:cubicBezTo>
                <a:cubicBezTo>
                  <a:pt x="700" y="654"/>
                  <a:pt x="682" y="679"/>
                  <a:pt x="656" y="696"/>
                </a:cubicBezTo>
                <a:cubicBezTo>
                  <a:pt x="613" y="760"/>
                  <a:pt x="669" y="683"/>
                  <a:pt x="616" y="736"/>
                </a:cubicBezTo>
                <a:cubicBezTo>
                  <a:pt x="578" y="774"/>
                  <a:pt x="618" y="745"/>
                  <a:pt x="592" y="784"/>
                </a:cubicBezTo>
                <a:cubicBezTo>
                  <a:pt x="575" y="809"/>
                  <a:pt x="553" y="831"/>
                  <a:pt x="536" y="856"/>
                </a:cubicBezTo>
                <a:cubicBezTo>
                  <a:pt x="525" y="872"/>
                  <a:pt x="510" y="886"/>
                  <a:pt x="504" y="904"/>
                </a:cubicBezTo>
                <a:cubicBezTo>
                  <a:pt x="494" y="935"/>
                  <a:pt x="476" y="940"/>
                  <a:pt x="464" y="976"/>
                </a:cubicBezTo>
                <a:cubicBezTo>
                  <a:pt x="446" y="1029"/>
                  <a:pt x="425" y="1079"/>
                  <a:pt x="400" y="1128"/>
                </a:cubicBezTo>
                <a:cubicBezTo>
                  <a:pt x="384" y="1159"/>
                  <a:pt x="399" y="1148"/>
                  <a:pt x="384" y="1184"/>
                </a:cubicBezTo>
                <a:cubicBezTo>
                  <a:pt x="380" y="1193"/>
                  <a:pt x="372" y="1199"/>
                  <a:pt x="368" y="1208"/>
                </a:cubicBezTo>
                <a:cubicBezTo>
                  <a:pt x="355" y="1238"/>
                  <a:pt x="346" y="1273"/>
                  <a:pt x="336" y="1304"/>
                </a:cubicBezTo>
                <a:cubicBezTo>
                  <a:pt x="328" y="1328"/>
                  <a:pt x="320" y="1352"/>
                  <a:pt x="312" y="1376"/>
                </a:cubicBezTo>
                <a:cubicBezTo>
                  <a:pt x="309" y="1384"/>
                  <a:pt x="304" y="1400"/>
                  <a:pt x="304" y="1400"/>
                </a:cubicBezTo>
                <a:cubicBezTo>
                  <a:pt x="288" y="1509"/>
                  <a:pt x="267" y="1582"/>
                  <a:pt x="224" y="1680"/>
                </a:cubicBezTo>
                <a:cubicBezTo>
                  <a:pt x="207" y="1719"/>
                  <a:pt x="211" y="1724"/>
                  <a:pt x="200" y="1760"/>
                </a:cubicBezTo>
                <a:cubicBezTo>
                  <a:pt x="195" y="1776"/>
                  <a:pt x="189" y="1792"/>
                  <a:pt x="184" y="1808"/>
                </a:cubicBezTo>
                <a:cubicBezTo>
                  <a:pt x="181" y="1816"/>
                  <a:pt x="176" y="1832"/>
                  <a:pt x="176" y="1832"/>
                </a:cubicBezTo>
                <a:cubicBezTo>
                  <a:pt x="172" y="1871"/>
                  <a:pt x="169" y="1933"/>
                  <a:pt x="144" y="1968"/>
                </a:cubicBezTo>
                <a:cubicBezTo>
                  <a:pt x="138" y="1976"/>
                  <a:pt x="127" y="1977"/>
                  <a:pt x="120" y="1984"/>
                </a:cubicBezTo>
                <a:cubicBezTo>
                  <a:pt x="111" y="1993"/>
                  <a:pt x="106" y="2007"/>
                  <a:pt x="96" y="2016"/>
                </a:cubicBezTo>
                <a:cubicBezTo>
                  <a:pt x="80" y="2029"/>
                  <a:pt x="58" y="2031"/>
                  <a:pt x="40" y="2040"/>
                </a:cubicBezTo>
                <a:cubicBezTo>
                  <a:pt x="23" y="2066"/>
                  <a:pt x="10" y="2091"/>
                  <a:pt x="0" y="2120"/>
                </a:cubicBezTo>
                <a:cubicBezTo>
                  <a:pt x="152" y="2181"/>
                  <a:pt x="4" y="2154"/>
                  <a:pt x="344" y="2144"/>
                </a:cubicBezTo>
                <a:cubicBezTo>
                  <a:pt x="410" y="2131"/>
                  <a:pt x="476" y="2126"/>
                  <a:pt x="544" y="2120"/>
                </a:cubicBezTo>
                <a:cubicBezTo>
                  <a:pt x="592" y="2123"/>
                  <a:pt x="640" y="2123"/>
                  <a:pt x="688" y="2128"/>
                </a:cubicBezTo>
                <a:cubicBezTo>
                  <a:pt x="725" y="2132"/>
                  <a:pt x="763" y="2155"/>
                  <a:pt x="800" y="2160"/>
                </a:cubicBezTo>
                <a:cubicBezTo>
                  <a:pt x="846" y="2167"/>
                  <a:pt x="891" y="2175"/>
                  <a:pt x="936" y="2184"/>
                </a:cubicBezTo>
                <a:cubicBezTo>
                  <a:pt x="1073" y="2211"/>
                  <a:pt x="1214" y="2225"/>
                  <a:pt x="1352" y="2248"/>
                </a:cubicBezTo>
                <a:cubicBezTo>
                  <a:pt x="1491" y="2245"/>
                  <a:pt x="1633" y="2266"/>
                  <a:pt x="1768" y="2232"/>
                </a:cubicBezTo>
                <a:cubicBezTo>
                  <a:pt x="1830" y="2216"/>
                  <a:pt x="1884" y="2179"/>
                  <a:pt x="1936" y="2144"/>
                </a:cubicBezTo>
                <a:cubicBezTo>
                  <a:pt x="2008" y="2096"/>
                  <a:pt x="2190" y="2106"/>
                  <a:pt x="2240" y="2104"/>
                </a:cubicBezTo>
                <a:cubicBezTo>
                  <a:pt x="2288" y="2092"/>
                  <a:pt x="2262" y="2099"/>
                  <a:pt x="2320" y="2080"/>
                </a:cubicBezTo>
                <a:cubicBezTo>
                  <a:pt x="2328" y="2077"/>
                  <a:pt x="2344" y="2072"/>
                  <a:pt x="2344" y="2072"/>
                </a:cubicBezTo>
                <a:cubicBezTo>
                  <a:pt x="2357" y="2032"/>
                  <a:pt x="2375" y="2003"/>
                  <a:pt x="2384" y="1960"/>
                </a:cubicBezTo>
                <a:cubicBezTo>
                  <a:pt x="2376" y="1867"/>
                  <a:pt x="2362" y="1783"/>
                  <a:pt x="2280" y="1728"/>
                </a:cubicBezTo>
                <a:cubicBezTo>
                  <a:pt x="2275" y="1720"/>
                  <a:pt x="2271" y="1711"/>
                  <a:pt x="2264" y="1704"/>
                </a:cubicBezTo>
                <a:cubicBezTo>
                  <a:pt x="2257" y="1697"/>
                  <a:pt x="2246" y="1696"/>
                  <a:pt x="2240" y="1688"/>
                </a:cubicBezTo>
                <a:cubicBezTo>
                  <a:pt x="2209" y="1649"/>
                  <a:pt x="2260" y="1673"/>
                  <a:pt x="2208" y="1656"/>
                </a:cubicBezTo>
                <a:cubicBezTo>
                  <a:pt x="2200" y="1648"/>
                  <a:pt x="2193" y="1639"/>
                  <a:pt x="2184" y="1632"/>
                </a:cubicBezTo>
                <a:cubicBezTo>
                  <a:pt x="2174" y="1625"/>
                  <a:pt x="2161" y="1624"/>
                  <a:pt x="2152" y="1616"/>
                </a:cubicBezTo>
                <a:cubicBezTo>
                  <a:pt x="2120" y="1589"/>
                  <a:pt x="2110" y="1551"/>
                  <a:pt x="2064" y="1536"/>
                </a:cubicBezTo>
                <a:cubicBezTo>
                  <a:pt x="2015" y="1462"/>
                  <a:pt x="2082" y="1552"/>
                  <a:pt x="2024" y="1504"/>
                </a:cubicBezTo>
                <a:cubicBezTo>
                  <a:pt x="2015" y="1496"/>
                  <a:pt x="1969" y="1426"/>
                  <a:pt x="1968" y="1424"/>
                </a:cubicBezTo>
                <a:cubicBezTo>
                  <a:pt x="1935" y="1380"/>
                  <a:pt x="1905" y="1332"/>
                  <a:pt x="1872" y="1288"/>
                </a:cubicBezTo>
                <a:cubicBezTo>
                  <a:pt x="1861" y="1235"/>
                  <a:pt x="1833" y="1195"/>
                  <a:pt x="1816" y="1144"/>
                </a:cubicBezTo>
                <a:cubicBezTo>
                  <a:pt x="1795" y="1080"/>
                  <a:pt x="1790" y="1010"/>
                  <a:pt x="1752" y="952"/>
                </a:cubicBezTo>
                <a:cubicBezTo>
                  <a:pt x="1739" y="858"/>
                  <a:pt x="1729" y="753"/>
                  <a:pt x="1696" y="664"/>
                </a:cubicBezTo>
                <a:cubicBezTo>
                  <a:pt x="1676" y="610"/>
                  <a:pt x="1639" y="575"/>
                  <a:pt x="1600" y="536"/>
                </a:cubicBezTo>
                <a:cubicBezTo>
                  <a:pt x="1480" y="416"/>
                  <a:pt x="1322" y="391"/>
                  <a:pt x="1160" y="376"/>
                </a:cubicBezTo>
                <a:cubicBezTo>
                  <a:pt x="1095" y="360"/>
                  <a:pt x="1031" y="349"/>
                  <a:pt x="968" y="328"/>
                </a:cubicBezTo>
                <a:cubicBezTo>
                  <a:pt x="942" y="319"/>
                  <a:pt x="922" y="297"/>
                  <a:pt x="896" y="288"/>
                </a:cubicBezTo>
                <a:cubicBezTo>
                  <a:pt x="841" y="205"/>
                  <a:pt x="929" y="329"/>
                  <a:pt x="848" y="248"/>
                </a:cubicBezTo>
                <a:cubicBezTo>
                  <a:pt x="834" y="234"/>
                  <a:pt x="827" y="216"/>
                  <a:pt x="816" y="200"/>
                </a:cubicBezTo>
                <a:cubicBezTo>
                  <a:pt x="811" y="192"/>
                  <a:pt x="805" y="184"/>
                  <a:pt x="800" y="176"/>
                </a:cubicBezTo>
                <a:cubicBezTo>
                  <a:pt x="795" y="168"/>
                  <a:pt x="784" y="152"/>
                  <a:pt x="784" y="152"/>
                </a:cubicBezTo>
                <a:cubicBezTo>
                  <a:pt x="787" y="133"/>
                  <a:pt x="782" y="112"/>
                  <a:pt x="792" y="96"/>
                </a:cubicBezTo>
                <a:cubicBezTo>
                  <a:pt x="799" y="86"/>
                  <a:pt x="821" y="110"/>
                  <a:pt x="840" y="120"/>
                </a:cubicBezTo>
                <a:cubicBezTo>
                  <a:pt x="870" y="135"/>
                  <a:pt x="895" y="145"/>
                  <a:pt x="928" y="152"/>
                </a:cubicBezTo>
                <a:cubicBezTo>
                  <a:pt x="941" y="150"/>
                  <a:pt x="983" y="145"/>
                  <a:pt x="1000" y="136"/>
                </a:cubicBezTo>
                <a:cubicBezTo>
                  <a:pt x="1049" y="109"/>
                  <a:pt x="1090" y="66"/>
                  <a:pt x="1144" y="48"/>
                </a:cubicBezTo>
                <a:cubicBezTo>
                  <a:pt x="1211" y="52"/>
                  <a:pt x="1277" y="64"/>
                  <a:pt x="1344" y="64"/>
                </a:cubicBezTo>
                <a:cubicBezTo>
                  <a:pt x="1393" y="64"/>
                  <a:pt x="1441" y="32"/>
                  <a:pt x="1488" y="24"/>
                </a:cubicBezTo>
                <a:cubicBezTo>
                  <a:pt x="1524" y="18"/>
                  <a:pt x="1557" y="12"/>
                  <a:pt x="1592" y="0"/>
                </a:cubicBezTo>
                <a:cubicBezTo>
                  <a:pt x="1672" y="5"/>
                  <a:pt x="1725" y="12"/>
                  <a:pt x="1800" y="24"/>
                </a:cubicBezTo>
                <a:cubicBezTo>
                  <a:pt x="1813" y="26"/>
                  <a:pt x="1827" y="28"/>
                  <a:pt x="1840" y="32"/>
                </a:cubicBezTo>
                <a:cubicBezTo>
                  <a:pt x="1856" y="36"/>
                  <a:pt x="1888" y="48"/>
                  <a:pt x="1888" y="48"/>
                </a:cubicBezTo>
                <a:cubicBezTo>
                  <a:pt x="1883" y="56"/>
                  <a:pt x="1880" y="67"/>
                  <a:pt x="1872" y="72"/>
                </a:cubicBezTo>
                <a:cubicBezTo>
                  <a:pt x="1872" y="72"/>
                  <a:pt x="1812" y="92"/>
                  <a:pt x="1800" y="96"/>
                </a:cubicBezTo>
                <a:cubicBezTo>
                  <a:pt x="1792" y="99"/>
                  <a:pt x="1770" y="98"/>
                  <a:pt x="1776" y="104"/>
                </a:cubicBezTo>
                <a:cubicBezTo>
                  <a:pt x="1779" y="107"/>
                  <a:pt x="1781" y="109"/>
                  <a:pt x="1784" y="112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7892" name="Picture 14" descr="Рисунок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3" y="963613"/>
            <a:ext cx="7885112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Рисунок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8313" y="2827338"/>
            <a:ext cx="240506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9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7713" y="0"/>
            <a:ext cx="20462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20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106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21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8363" y="5594350"/>
            <a:ext cx="19256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22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94350"/>
            <a:ext cx="1985963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���� - Cat In Bag (1997-2000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04800" y="14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84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63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71563" y="642938"/>
            <a:ext cx="7343775" cy="5416550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 - 500</a:t>
            </a:r>
          </a:p>
          <a:p>
            <a:pPr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5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Деление числителя и знаменателя на их общий делитель, отличный от единицы…</a:t>
            </a:r>
            <a:r>
              <a:rPr lang="ru-RU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i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277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928688" y="428625"/>
            <a:ext cx="7343775" cy="53086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Определения – 600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Равенство двух отношений.</a:t>
            </a:r>
            <a:endParaRPr lang="ru-RU" sz="44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4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>
              <a:solidFill>
                <a:srgbClr val="FFFF00"/>
              </a:solidFill>
            </a:endParaRPr>
          </a:p>
        </p:txBody>
      </p:sp>
      <p:pic>
        <p:nvPicPr>
          <p:cNvPr id="3379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971550" y="620713"/>
            <a:ext cx="7343775" cy="540226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100</a:t>
            </a:r>
          </a:p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  <a:latin typeface="Arial Black" pitchFamily="34" charset="0"/>
              </a:rPr>
              <a:t>Сосчитать углы.</a:t>
            </a: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29700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286000" y="2643188"/>
            <a:ext cx="3429000" cy="64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86000" y="3286125"/>
            <a:ext cx="3500438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86000" y="3286125"/>
            <a:ext cx="2571750" cy="2071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928688" y="714375"/>
            <a:ext cx="7343775" cy="58166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200</a:t>
            </a: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FF00"/>
                </a:solidFill>
                <a:latin typeface="Arial Black" pitchFamily="34" charset="0"/>
              </a:rPr>
              <a:t>Сосчитать углы.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</p:txBody>
      </p:sp>
      <p:pic>
        <p:nvPicPr>
          <p:cNvPr id="2867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2286000" y="2643188"/>
            <a:ext cx="3429000" cy="64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286000" y="3286125"/>
            <a:ext cx="3500438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86000" y="3286125"/>
            <a:ext cx="2571750" cy="2071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571625" y="4000500"/>
            <a:ext cx="2000250" cy="571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28688" y="571500"/>
            <a:ext cx="7343775" cy="59086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300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  <a:latin typeface="Arial Black" pitchFamily="34" charset="0"/>
              </a:rPr>
              <a:t>Сосчитать углы.</a:t>
            </a: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</p:txBody>
      </p:sp>
      <p:pic>
        <p:nvPicPr>
          <p:cNvPr id="2765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cxnSp>
        <p:nvCxnSpPr>
          <p:cNvPr id="5" name="Прямая соединительная линия 4"/>
          <p:cNvCxnSpPr/>
          <p:nvPr/>
        </p:nvCxnSpPr>
        <p:spPr>
          <a:xfrm>
            <a:off x="2357438" y="5214938"/>
            <a:ext cx="4714875" cy="71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2857500" y="3786188"/>
            <a:ext cx="1643063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893344" y="4036219"/>
            <a:ext cx="1785938" cy="571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285875" y="785813"/>
            <a:ext cx="7343775" cy="526256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400 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9600">
                <a:solidFill>
                  <a:srgbClr val="FFFFCC"/>
                </a:solidFill>
              </a:rPr>
              <a:t/>
            </a:r>
            <a:br>
              <a:rPr lang="ru-RU" sz="9600">
                <a:solidFill>
                  <a:srgbClr val="FFFFCC"/>
                </a:solidFill>
              </a:rPr>
            </a:br>
            <a:endParaRPr lang="ru-RU" sz="4800" b="1">
              <a:solidFill>
                <a:srgbClr val="FFFFCC"/>
              </a:solidFill>
            </a:endParaRPr>
          </a:p>
        </p:txBody>
      </p:sp>
      <p:pic>
        <p:nvPicPr>
          <p:cNvPr id="266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ый треугольник 3"/>
          <p:cNvSpPr/>
          <p:nvPr/>
        </p:nvSpPr>
        <p:spPr>
          <a:xfrm>
            <a:off x="2286000" y="1357313"/>
            <a:ext cx="5072063" cy="2357437"/>
          </a:xfrm>
          <a:prstGeom prst="rtTriangle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4857750" y="1714500"/>
            <a:ext cx="37163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Найти угол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357563"/>
            <a:ext cx="357188" cy="342900"/>
          </a:xfrm>
          <a:prstGeom prst="rect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 rot="20467167" flipH="1">
            <a:off x="5961063" y="3074988"/>
            <a:ext cx="612775" cy="1065212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40" name="TextBox 7"/>
          <p:cNvSpPr txBox="1">
            <a:spLocks noChangeArrowheads="1"/>
          </p:cNvSpPr>
          <p:nvPr/>
        </p:nvSpPr>
        <p:spPr bwMode="auto">
          <a:xfrm>
            <a:off x="4857750" y="2928938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30°</a:t>
            </a:r>
          </a:p>
          <a:p>
            <a:endParaRPr lang="ru-RU" sz="4000"/>
          </a:p>
        </p:txBody>
      </p:sp>
      <p:sp>
        <p:nvSpPr>
          <p:cNvPr id="9" name="Дуга 8"/>
          <p:cNvSpPr/>
          <p:nvPr/>
        </p:nvSpPr>
        <p:spPr>
          <a:xfrm rot="6305034">
            <a:off x="1630363" y="692150"/>
            <a:ext cx="1214437" cy="1643063"/>
          </a:xfrm>
          <a:prstGeom prst="arc">
            <a:avLst>
              <a:gd name="adj1" fmla="val 16046979"/>
              <a:gd name="adj2" fmla="val 20235677"/>
            </a:avLst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42" name="TextBox 9"/>
          <p:cNvSpPr txBox="1">
            <a:spLocks noChangeArrowheads="1"/>
          </p:cNvSpPr>
          <p:nvPr/>
        </p:nvSpPr>
        <p:spPr bwMode="auto">
          <a:xfrm>
            <a:off x="2571750" y="1857375"/>
            <a:ext cx="928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  <a:latin typeface="Arial Black" pitchFamily="34" charset="0"/>
              </a:rPr>
              <a:t>х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357188" y="500063"/>
            <a:ext cx="8215312" cy="574833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500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285875" y="1285875"/>
            <a:ext cx="4857750" cy="3357563"/>
          </a:xfrm>
          <a:prstGeom prst="triangle">
            <a:avLst>
              <a:gd name="adj" fmla="val 61881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9" name="Picture 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475" y="6029325"/>
            <a:ext cx="976313" cy="584200"/>
          </a:xfrm>
          <a:prstGeom prst="rect">
            <a:avLst/>
          </a:prstGeom>
          <a:noFill/>
        </p:spPr>
      </p:pic>
      <p:sp>
        <p:nvSpPr>
          <p:cNvPr id="45061" name="TextBox 12"/>
          <p:cNvSpPr txBox="1">
            <a:spLocks noChangeArrowheads="1"/>
          </p:cNvSpPr>
          <p:nvPr/>
        </p:nvSpPr>
        <p:spPr bwMode="auto">
          <a:xfrm>
            <a:off x="4857750" y="1714500"/>
            <a:ext cx="37163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Найти угол</a:t>
            </a:r>
          </a:p>
        </p:txBody>
      </p:sp>
      <p:sp>
        <p:nvSpPr>
          <p:cNvPr id="45062" name="TextBox 16"/>
          <p:cNvSpPr txBox="1">
            <a:spLocks noChangeArrowheads="1"/>
          </p:cNvSpPr>
          <p:nvPr/>
        </p:nvSpPr>
        <p:spPr bwMode="auto">
          <a:xfrm>
            <a:off x="4500563" y="3714750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65°</a:t>
            </a:r>
          </a:p>
          <a:p>
            <a:endParaRPr lang="ru-RU" sz="4000"/>
          </a:p>
        </p:txBody>
      </p:sp>
      <p:sp>
        <p:nvSpPr>
          <p:cNvPr id="18" name="Дуга 17"/>
          <p:cNvSpPr/>
          <p:nvPr/>
        </p:nvSpPr>
        <p:spPr>
          <a:xfrm rot="8799614">
            <a:off x="3565525" y="412750"/>
            <a:ext cx="1214438" cy="1643063"/>
          </a:xfrm>
          <a:prstGeom prst="arc">
            <a:avLst>
              <a:gd name="adj1" fmla="val 16046979"/>
              <a:gd name="adj2" fmla="val 20235677"/>
            </a:avLst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4" name="TextBox 18"/>
          <p:cNvSpPr txBox="1">
            <a:spLocks noChangeArrowheads="1"/>
          </p:cNvSpPr>
          <p:nvPr/>
        </p:nvSpPr>
        <p:spPr bwMode="auto">
          <a:xfrm>
            <a:off x="2428875" y="3500438"/>
            <a:ext cx="928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  <a:latin typeface="Arial Black" pitchFamily="34" charset="0"/>
              </a:rPr>
              <a:t>х</a:t>
            </a:r>
          </a:p>
        </p:txBody>
      </p:sp>
      <p:sp>
        <p:nvSpPr>
          <p:cNvPr id="16" name="Дуга 15"/>
          <p:cNvSpPr/>
          <p:nvPr/>
        </p:nvSpPr>
        <p:spPr>
          <a:xfrm rot="21368492" flipH="1">
            <a:off x="5395913" y="4030663"/>
            <a:ext cx="914400" cy="1182687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7208928" flipH="1">
            <a:off x="1284288" y="3743325"/>
            <a:ext cx="912812" cy="1182688"/>
          </a:xfrm>
          <a:prstGeom prst="arc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7" name="TextBox 21"/>
          <p:cNvSpPr txBox="1">
            <a:spLocks noChangeArrowheads="1"/>
          </p:cNvSpPr>
          <p:nvPr/>
        </p:nvSpPr>
        <p:spPr bwMode="auto">
          <a:xfrm>
            <a:off x="3786188" y="2071688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67°</a:t>
            </a:r>
          </a:p>
          <a:p>
            <a:endParaRPr lang="ru-RU" sz="400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00063" y="981075"/>
            <a:ext cx="8429625" cy="464978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 – 600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3891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6084" name="Прямоугольник 11"/>
          <p:cNvSpPr>
            <a:spLocks noChangeArrowheads="1"/>
          </p:cNvSpPr>
          <p:nvPr/>
        </p:nvSpPr>
        <p:spPr bwMode="auto">
          <a:xfrm>
            <a:off x="1571625" y="2286000"/>
            <a:ext cx="62880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  <a:latin typeface="Arial Black" pitchFamily="34" charset="0"/>
              </a:rPr>
              <a:t>Сколько тупых углов</a:t>
            </a:r>
          </a:p>
          <a:p>
            <a:pPr algn="ctr"/>
            <a:r>
              <a:rPr lang="ru-RU" sz="4000" b="1">
                <a:solidFill>
                  <a:srgbClr val="FFFF00"/>
                </a:solidFill>
                <a:latin typeface="Arial Black" pitchFamily="34" charset="0"/>
              </a:rPr>
              <a:t> в квадрате?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28688" y="642938"/>
            <a:ext cx="7343775" cy="56324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 – 100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4506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214438" y="1571625"/>
            <a:ext cx="69294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FFCCFF"/>
                </a:solidFill>
                <a:latin typeface="Arial Black" pitchFamily="34" charset="0"/>
              </a:rPr>
              <a:t>Назвать последнее действие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428750" y="3357563"/>
          <a:ext cx="6286500" cy="857250"/>
        </p:xfrm>
        <a:graphic>
          <a:graphicData uri="http://schemas.openxmlformats.org/presentationml/2006/ole">
            <p:oleObj spid="_x0000_s7170" name="Формула" r:id="rId5" imgW="1396800" imgH="20304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WordArt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850" y="158750"/>
            <a:ext cx="3132138" cy="792163"/>
          </a:xfrm>
          <a:prstGeom prst="rect">
            <a:avLst/>
          </a:prstGeom>
          <a:noFill/>
        </p:spPr>
      </p:pic>
      <p:grpSp>
        <p:nvGrpSpPr>
          <p:cNvPr id="4102" name="Text Box 6"/>
          <p:cNvGrpSpPr>
            <a:grpSpLocks/>
          </p:cNvGrpSpPr>
          <p:nvPr/>
        </p:nvGrpSpPr>
        <p:grpSpPr bwMode="auto">
          <a:xfrm>
            <a:off x="347663" y="785813"/>
            <a:ext cx="2170112" cy="835025"/>
            <a:chOff x="219" y="495"/>
            <a:chExt cx="1367" cy="526"/>
          </a:xfrm>
        </p:grpSpPr>
        <p:pic>
          <p:nvPicPr>
            <p:cNvPr id="26627" name="Text Box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" y="495"/>
              <a:ext cx="1367" cy="526"/>
            </a:xfrm>
            <a:prstGeom prst="rect">
              <a:avLst/>
            </a:prstGeom>
            <a:noFill/>
          </p:spPr>
        </p:pic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270" y="540"/>
              <a:ext cx="12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ЧИСЛОВОЙ ЛУЧ</a:t>
              </a:r>
            </a:p>
          </p:txBody>
        </p:sp>
      </p:grpSp>
      <p:grpSp>
        <p:nvGrpSpPr>
          <p:cNvPr id="4103" name="Text Box 7"/>
          <p:cNvGrpSpPr>
            <a:grpSpLocks/>
          </p:cNvGrpSpPr>
          <p:nvPr/>
        </p:nvGrpSpPr>
        <p:grpSpPr bwMode="auto">
          <a:xfrm>
            <a:off x="347663" y="1712913"/>
            <a:ext cx="2170112" cy="835025"/>
            <a:chOff x="219" y="1079"/>
            <a:chExt cx="1367" cy="526"/>
          </a:xfrm>
        </p:grpSpPr>
        <p:pic>
          <p:nvPicPr>
            <p:cNvPr id="26630" name="Text Box 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9" y="1079"/>
              <a:ext cx="1367" cy="526"/>
            </a:xfrm>
            <a:prstGeom prst="rect">
              <a:avLst/>
            </a:prstGeom>
            <a:noFill/>
          </p:spPr>
        </p:pic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70" y="1125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СОКРАЩЕНИЕ</a:t>
              </a:r>
            </a:p>
          </p:txBody>
        </p:sp>
      </p:grpSp>
      <p:grpSp>
        <p:nvGrpSpPr>
          <p:cNvPr id="4104" name="Text Box 8"/>
          <p:cNvGrpSpPr>
            <a:grpSpLocks/>
          </p:cNvGrpSpPr>
          <p:nvPr/>
        </p:nvGrpSpPr>
        <p:grpSpPr bwMode="auto">
          <a:xfrm>
            <a:off x="323850" y="2713038"/>
            <a:ext cx="2217738" cy="835025"/>
            <a:chOff x="204" y="1709"/>
            <a:chExt cx="1397" cy="526"/>
          </a:xfrm>
        </p:grpSpPr>
        <p:pic>
          <p:nvPicPr>
            <p:cNvPr id="26633" name="Text Box 8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4" y="1709"/>
              <a:ext cx="1397" cy="526"/>
            </a:xfrm>
            <a:prstGeom prst="rect">
              <a:avLst/>
            </a:prstGeom>
            <a:noFill/>
          </p:spPr>
        </p:pic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270" y="1755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ОПРЕДЕЛЕНИЯ</a:t>
              </a:r>
            </a:p>
          </p:txBody>
        </p:sp>
      </p:grpSp>
      <p:grpSp>
        <p:nvGrpSpPr>
          <p:cNvPr id="4105" name="Text Box 9"/>
          <p:cNvGrpSpPr>
            <a:grpSpLocks/>
          </p:cNvGrpSpPr>
          <p:nvPr/>
        </p:nvGrpSpPr>
        <p:grpSpPr bwMode="auto">
          <a:xfrm>
            <a:off x="347663" y="3638550"/>
            <a:ext cx="2170112" cy="836613"/>
            <a:chOff x="219" y="2292"/>
            <a:chExt cx="1367" cy="527"/>
          </a:xfrm>
        </p:grpSpPr>
        <p:pic>
          <p:nvPicPr>
            <p:cNvPr id="26636" name="Text Box 9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9" y="2292"/>
              <a:ext cx="1367" cy="527"/>
            </a:xfrm>
            <a:prstGeom prst="rect">
              <a:avLst/>
            </a:prstGeom>
            <a:noFill/>
          </p:spPr>
        </p:pic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70" y="2339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УГОЛ</a:t>
              </a:r>
            </a:p>
          </p:txBody>
        </p:sp>
      </p:grpSp>
      <p:grpSp>
        <p:nvGrpSpPr>
          <p:cNvPr id="4106" name="Text Box 10"/>
          <p:cNvGrpSpPr>
            <a:grpSpLocks/>
          </p:cNvGrpSpPr>
          <p:nvPr/>
        </p:nvGrpSpPr>
        <p:grpSpPr bwMode="auto">
          <a:xfrm>
            <a:off x="347663" y="4419600"/>
            <a:ext cx="2170112" cy="828675"/>
            <a:chOff x="219" y="2784"/>
            <a:chExt cx="1367" cy="522"/>
          </a:xfrm>
        </p:grpSpPr>
        <p:pic>
          <p:nvPicPr>
            <p:cNvPr id="26639" name="Text Box 10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9" y="2784"/>
              <a:ext cx="1367" cy="522"/>
            </a:xfrm>
            <a:prstGeom prst="rect">
              <a:avLst/>
            </a:prstGeom>
            <a:noFill/>
          </p:spPr>
        </p:pic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70" y="2827"/>
              <a:ext cx="12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ПОРЯДОК ДЕЙСТВИЙ</a:t>
              </a:r>
            </a:p>
          </p:txBody>
        </p:sp>
      </p:grpSp>
      <p:grpSp>
        <p:nvGrpSpPr>
          <p:cNvPr id="13320" name="Text Box 12"/>
          <p:cNvGrpSpPr>
            <a:grpSpLocks/>
          </p:cNvGrpSpPr>
          <p:nvPr/>
        </p:nvGrpSpPr>
        <p:grpSpPr bwMode="auto">
          <a:xfrm>
            <a:off x="3444875" y="828675"/>
            <a:ext cx="1169988" cy="738188"/>
            <a:chOff x="2170" y="522"/>
            <a:chExt cx="737" cy="465"/>
          </a:xfrm>
        </p:grpSpPr>
        <p:pic>
          <p:nvPicPr>
            <p:cNvPr id="26642" name="Text Box 12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70" y="522"/>
              <a:ext cx="737" cy="465"/>
            </a:xfrm>
            <a:prstGeom prst="rect">
              <a:avLst/>
            </a:prstGeom>
            <a:noFill/>
          </p:spPr>
        </p:pic>
        <p:sp>
          <p:nvSpPr>
            <p:cNvPr id="26643" name="Text Box 19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295" y="58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10" action="ppaction://hlinksldjump"/>
                </a:rPr>
                <a:t>200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1" name="Text Box 13"/>
          <p:cNvGrpSpPr>
            <a:grpSpLocks/>
          </p:cNvGrpSpPr>
          <p:nvPr/>
        </p:nvGrpSpPr>
        <p:grpSpPr bwMode="auto">
          <a:xfrm>
            <a:off x="2481263" y="828675"/>
            <a:ext cx="1169987" cy="738188"/>
            <a:chOff x="1563" y="522"/>
            <a:chExt cx="737" cy="465"/>
          </a:xfrm>
        </p:grpSpPr>
        <p:pic>
          <p:nvPicPr>
            <p:cNvPr id="26645" name="Text Box 13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563" y="522"/>
              <a:ext cx="737" cy="465"/>
            </a:xfrm>
            <a:prstGeom prst="rect">
              <a:avLst/>
            </a:prstGeom>
            <a:noFill/>
          </p:spPr>
        </p:pic>
        <p:sp>
          <p:nvSpPr>
            <p:cNvPr id="26646" name="Text Box 22">
              <a:hlinkClick r:id="rId1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665" y="572"/>
              <a:ext cx="540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12" action="ppaction://hlinksldjump"/>
                </a:rPr>
                <a:t>100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2" name="Text Box 14"/>
          <p:cNvGrpSpPr>
            <a:grpSpLocks/>
          </p:cNvGrpSpPr>
          <p:nvPr/>
        </p:nvGrpSpPr>
        <p:grpSpPr bwMode="auto">
          <a:xfrm>
            <a:off x="4376738" y="828675"/>
            <a:ext cx="1165225" cy="738188"/>
            <a:chOff x="2757" y="522"/>
            <a:chExt cx="734" cy="465"/>
          </a:xfrm>
        </p:grpSpPr>
        <p:pic>
          <p:nvPicPr>
            <p:cNvPr id="26648" name="Text Box 14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757" y="522"/>
              <a:ext cx="734" cy="465"/>
            </a:xfrm>
            <a:prstGeom prst="rect">
              <a:avLst/>
            </a:prstGeom>
            <a:noFill/>
          </p:spPr>
        </p:pic>
        <p:sp>
          <p:nvSpPr>
            <p:cNvPr id="26649" name="Text Box 25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880" y="58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14" action="ppaction://hlinksldjump"/>
                </a:rPr>
                <a:t>300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3" name="Text Box 15"/>
          <p:cNvGrpSpPr>
            <a:grpSpLocks/>
          </p:cNvGrpSpPr>
          <p:nvPr/>
        </p:nvGrpSpPr>
        <p:grpSpPr bwMode="auto">
          <a:xfrm>
            <a:off x="5303838" y="828675"/>
            <a:ext cx="1169987" cy="738188"/>
            <a:chOff x="3341" y="522"/>
            <a:chExt cx="737" cy="465"/>
          </a:xfrm>
        </p:grpSpPr>
        <p:pic>
          <p:nvPicPr>
            <p:cNvPr id="26651" name="Text Box 1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1" y="522"/>
              <a:ext cx="737" cy="465"/>
            </a:xfrm>
            <a:prstGeom prst="rect">
              <a:avLst/>
            </a:prstGeom>
            <a:noFill/>
          </p:spPr>
        </p:pic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3465" y="58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16" action="ppaction://hlinksldjump"/>
                </a:rPr>
                <a:t>400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4" name="Text Box 16"/>
          <p:cNvGrpSpPr>
            <a:grpSpLocks/>
          </p:cNvGrpSpPr>
          <p:nvPr/>
        </p:nvGrpSpPr>
        <p:grpSpPr bwMode="auto">
          <a:xfrm>
            <a:off x="6229350" y="828675"/>
            <a:ext cx="1171575" cy="738188"/>
            <a:chOff x="3924" y="522"/>
            <a:chExt cx="738" cy="465"/>
          </a:xfrm>
        </p:grpSpPr>
        <p:pic>
          <p:nvPicPr>
            <p:cNvPr id="26654" name="Text Box 16"/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24" y="522"/>
              <a:ext cx="738" cy="465"/>
            </a:xfrm>
            <a:prstGeom prst="rect">
              <a:avLst/>
            </a:prstGeom>
            <a:noFill/>
          </p:spPr>
        </p:pic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4050" y="58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>
                  <a:solidFill>
                    <a:srgbClr val="CCFFFF"/>
                  </a:solidFill>
                  <a:hlinkClick r:id="rId18" action="ppaction://hlinksldjump"/>
                </a:rPr>
                <a:t>500</a:t>
              </a:r>
              <a:endParaRPr lang="ru-RU" sz="2800" b="1" dirty="0" smtClean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5" name="Text Box 17"/>
          <p:cNvGrpSpPr>
            <a:grpSpLocks/>
          </p:cNvGrpSpPr>
          <p:nvPr/>
        </p:nvGrpSpPr>
        <p:grpSpPr bwMode="auto">
          <a:xfrm>
            <a:off x="7162800" y="828675"/>
            <a:ext cx="1169988" cy="738188"/>
            <a:chOff x="4512" y="522"/>
            <a:chExt cx="737" cy="465"/>
          </a:xfrm>
        </p:grpSpPr>
        <p:pic>
          <p:nvPicPr>
            <p:cNvPr id="26657" name="Text Box 17"/>
            <p:cNvPicPr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512" y="522"/>
              <a:ext cx="737" cy="465"/>
            </a:xfrm>
            <a:prstGeom prst="rect">
              <a:avLst/>
            </a:prstGeom>
            <a:noFill/>
          </p:spPr>
        </p:pic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4635" y="585"/>
              <a:ext cx="4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20" action="ppaction://hlinksldjump"/>
                </a:rPr>
                <a:t>600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13326" name="Text Box 21"/>
          <p:cNvGrpSpPr>
            <a:grpSpLocks/>
          </p:cNvGrpSpPr>
          <p:nvPr/>
        </p:nvGrpSpPr>
        <p:grpSpPr bwMode="auto">
          <a:xfrm>
            <a:off x="3444875" y="1755775"/>
            <a:ext cx="1169988" cy="742950"/>
            <a:chOff x="2170" y="1106"/>
            <a:chExt cx="737" cy="468"/>
          </a:xfrm>
        </p:grpSpPr>
        <p:pic>
          <p:nvPicPr>
            <p:cNvPr id="26660" name="Text Box 21"/>
            <p:cNvPicPr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170" y="1106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61" name="Text Box 37"/>
            <p:cNvSpPr txBox="1">
              <a:spLocks noChangeArrowheads="1"/>
            </p:cNvSpPr>
            <p:nvPr/>
          </p:nvSpPr>
          <p:spPr bwMode="auto">
            <a:xfrm>
              <a:off x="2295" y="11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22" action="ppaction://hlinksldjump"/>
                </a:rPr>
                <a:t>200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7" name="Text Box 22"/>
          <p:cNvGrpSpPr>
            <a:grpSpLocks/>
          </p:cNvGrpSpPr>
          <p:nvPr/>
        </p:nvGrpSpPr>
        <p:grpSpPr bwMode="auto">
          <a:xfrm>
            <a:off x="2481263" y="1755775"/>
            <a:ext cx="1169987" cy="742950"/>
            <a:chOff x="1563" y="1106"/>
            <a:chExt cx="737" cy="468"/>
          </a:xfrm>
        </p:grpSpPr>
        <p:pic>
          <p:nvPicPr>
            <p:cNvPr id="26663" name="Text Box 22"/>
            <p:cNvPicPr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563" y="1106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64" name="Text Box 40"/>
            <p:cNvSpPr txBox="1">
              <a:spLocks noChangeArrowheads="1"/>
            </p:cNvSpPr>
            <p:nvPr/>
          </p:nvSpPr>
          <p:spPr bwMode="auto">
            <a:xfrm>
              <a:off x="1665" y="117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24" action="ppaction://hlinksldjump"/>
                </a:rPr>
                <a:t>100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8" name="Text Box 23"/>
          <p:cNvGrpSpPr>
            <a:grpSpLocks/>
          </p:cNvGrpSpPr>
          <p:nvPr/>
        </p:nvGrpSpPr>
        <p:grpSpPr bwMode="auto">
          <a:xfrm>
            <a:off x="4376738" y="1755775"/>
            <a:ext cx="1169987" cy="742950"/>
            <a:chOff x="2757" y="1106"/>
            <a:chExt cx="737" cy="468"/>
          </a:xfrm>
        </p:grpSpPr>
        <p:pic>
          <p:nvPicPr>
            <p:cNvPr id="26666" name="Text Box 23"/>
            <p:cNvPicPr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757" y="1106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67" name="Text Box 43"/>
            <p:cNvSpPr txBox="1">
              <a:spLocks noChangeArrowheads="1"/>
            </p:cNvSpPr>
            <p:nvPr/>
          </p:nvSpPr>
          <p:spPr bwMode="auto">
            <a:xfrm>
              <a:off x="2880" y="11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26" action="ppaction://hlinksldjump"/>
                </a:rPr>
                <a:t>300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29" name="Text Box 24"/>
          <p:cNvGrpSpPr>
            <a:grpSpLocks/>
          </p:cNvGrpSpPr>
          <p:nvPr/>
        </p:nvGrpSpPr>
        <p:grpSpPr bwMode="auto">
          <a:xfrm>
            <a:off x="5303838" y="1755775"/>
            <a:ext cx="1169987" cy="742950"/>
            <a:chOff x="3341" y="1106"/>
            <a:chExt cx="737" cy="468"/>
          </a:xfrm>
        </p:grpSpPr>
        <p:pic>
          <p:nvPicPr>
            <p:cNvPr id="26669" name="Text Box 24"/>
            <p:cNvPicPr>
              <a:picLocks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341" y="1106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70" name="Text Box 46"/>
            <p:cNvSpPr txBox="1">
              <a:spLocks noChangeArrowheads="1"/>
            </p:cNvSpPr>
            <p:nvPr/>
          </p:nvSpPr>
          <p:spPr bwMode="auto">
            <a:xfrm>
              <a:off x="3465" y="1170"/>
              <a:ext cx="49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28" action="ppaction://hlinksldjump"/>
                </a:rPr>
                <a:t>400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13330" name="Text Box 25"/>
          <p:cNvGrpSpPr>
            <a:grpSpLocks/>
          </p:cNvGrpSpPr>
          <p:nvPr/>
        </p:nvGrpSpPr>
        <p:grpSpPr bwMode="auto">
          <a:xfrm>
            <a:off x="6229350" y="1755775"/>
            <a:ext cx="1171575" cy="742950"/>
            <a:chOff x="3924" y="1106"/>
            <a:chExt cx="738" cy="468"/>
          </a:xfrm>
        </p:grpSpPr>
        <p:pic>
          <p:nvPicPr>
            <p:cNvPr id="26672" name="Text Box 25"/>
            <p:cNvPicPr>
              <a:picLocks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924" y="1106"/>
              <a:ext cx="738" cy="468"/>
            </a:xfrm>
            <a:prstGeom prst="rect">
              <a:avLst/>
            </a:prstGeom>
            <a:noFill/>
          </p:spPr>
        </p:pic>
        <p:sp>
          <p:nvSpPr>
            <p:cNvPr id="26673" name="Text Box 49"/>
            <p:cNvSpPr txBox="1">
              <a:spLocks noChangeArrowheads="1"/>
            </p:cNvSpPr>
            <p:nvPr/>
          </p:nvSpPr>
          <p:spPr bwMode="auto">
            <a:xfrm>
              <a:off x="4050" y="11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30" action="ppaction://hlinksldjump"/>
                </a:rPr>
                <a:t>500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13331" name="Text Box 26"/>
          <p:cNvGrpSpPr>
            <a:grpSpLocks/>
          </p:cNvGrpSpPr>
          <p:nvPr/>
        </p:nvGrpSpPr>
        <p:grpSpPr bwMode="auto">
          <a:xfrm>
            <a:off x="7162800" y="1755775"/>
            <a:ext cx="1169988" cy="742950"/>
            <a:chOff x="4512" y="1106"/>
            <a:chExt cx="737" cy="468"/>
          </a:xfrm>
        </p:grpSpPr>
        <p:pic>
          <p:nvPicPr>
            <p:cNvPr id="26675" name="Text Box 26"/>
            <p:cNvPicPr>
              <a:picLocks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4512" y="1106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76" name="Text Box 52"/>
            <p:cNvSpPr txBox="1">
              <a:spLocks noChangeArrowheads="1"/>
            </p:cNvSpPr>
            <p:nvPr/>
          </p:nvSpPr>
          <p:spPr bwMode="auto">
            <a:xfrm>
              <a:off x="4635" y="11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32" action="ppaction://hlinksldjump"/>
                </a:rPr>
                <a:t>600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sp>
        <p:nvSpPr>
          <p:cNvPr id="13332" name="Text Box 30"/>
          <p:cNvSpPr txBox="1">
            <a:spLocks noChangeArrowheads="1"/>
          </p:cNvSpPr>
          <p:nvPr/>
        </p:nvSpPr>
        <p:spPr bwMode="auto">
          <a:xfrm>
            <a:off x="3643306" y="2786058"/>
            <a:ext cx="785818" cy="523220"/>
          </a:xfrm>
          <a:prstGeom prst="rect">
            <a:avLst/>
          </a:prstGeom>
          <a:ln>
            <a:headEnd/>
            <a:tailEnd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CCFFFF"/>
                </a:solidFill>
                <a:hlinkClick r:id="rId33" action="ppaction://hlinksldjump"/>
              </a:rPr>
              <a:t>200</a:t>
            </a:r>
            <a:endParaRPr lang="ru-RU" sz="2800" b="1" dirty="0">
              <a:solidFill>
                <a:srgbClr val="CCFFFF"/>
              </a:solidFill>
            </a:endParaRPr>
          </a:p>
        </p:txBody>
      </p:sp>
      <p:grpSp>
        <p:nvGrpSpPr>
          <p:cNvPr id="13333" name="Text Box 31"/>
          <p:cNvGrpSpPr>
            <a:grpSpLocks/>
          </p:cNvGrpSpPr>
          <p:nvPr/>
        </p:nvGrpSpPr>
        <p:grpSpPr bwMode="auto">
          <a:xfrm>
            <a:off x="2481263" y="2682875"/>
            <a:ext cx="1169987" cy="742950"/>
            <a:chOff x="1563" y="1690"/>
            <a:chExt cx="737" cy="468"/>
          </a:xfrm>
        </p:grpSpPr>
        <p:pic>
          <p:nvPicPr>
            <p:cNvPr id="26681" name="Text Box 31"/>
            <p:cNvPicPr>
              <a:picLocks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1563" y="1690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82" name="Text Box 58"/>
            <p:cNvSpPr txBox="1">
              <a:spLocks noChangeArrowheads="1"/>
            </p:cNvSpPr>
            <p:nvPr/>
          </p:nvSpPr>
          <p:spPr bwMode="auto">
            <a:xfrm>
              <a:off x="1665" y="1755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35" action="ppaction://hlinksldjump"/>
                </a:rPr>
                <a:t>100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13334" name="Text Box 32"/>
          <p:cNvGrpSpPr>
            <a:grpSpLocks/>
          </p:cNvGrpSpPr>
          <p:nvPr/>
        </p:nvGrpSpPr>
        <p:grpSpPr bwMode="auto">
          <a:xfrm>
            <a:off x="4376738" y="2682875"/>
            <a:ext cx="1169987" cy="742950"/>
            <a:chOff x="2757" y="1690"/>
            <a:chExt cx="737" cy="468"/>
          </a:xfrm>
        </p:grpSpPr>
        <p:pic>
          <p:nvPicPr>
            <p:cNvPr id="26684" name="Text Box 32"/>
            <p:cNvPicPr>
              <a:picLocks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2757" y="1690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85" name="Text Box 61"/>
            <p:cNvSpPr txBox="1">
              <a:spLocks noChangeArrowheads="1"/>
            </p:cNvSpPr>
            <p:nvPr/>
          </p:nvSpPr>
          <p:spPr bwMode="auto">
            <a:xfrm>
              <a:off x="2880" y="175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37" action="ppaction://hlinksldjump"/>
                </a:rPr>
                <a:t>300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13335" name="Text Box 33"/>
          <p:cNvGrpSpPr>
            <a:grpSpLocks/>
          </p:cNvGrpSpPr>
          <p:nvPr/>
        </p:nvGrpSpPr>
        <p:grpSpPr bwMode="auto">
          <a:xfrm>
            <a:off x="5303838" y="2682875"/>
            <a:ext cx="1169987" cy="742950"/>
            <a:chOff x="3341" y="1690"/>
            <a:chExt cx="737" cy="468"/>
          </a:xfrm>
        </p:grpSpPr>
        <p:pic>
          <p:nvPicPr>
            <p:cNvPr id="26687" name="Text Box 33"/>
            <p:cNvPicPr>
              <a:picLocks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3341" y="1690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88" name="Text Box 64"/>
            <p:cNvSpPr txBox="1">
              <a:spLocks noChangeArrowheads="1"/>
            </p:cNvSpPr>
            <p:nvPr/>
          </p:nvSpPr>
          <p:spPr bwMode="auto">
            <a:xfrm>
              <a:off x="3465" y="175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39" action="ppaction://hlinksldjump"/>
                </a:rPr>
                <a:t>400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sp>
        <p:nvSpPr>
          <p:cNvPr id="13336" name="Text Box 34"/>
          <p:cNvSpPr txBox="1">
            <a:spLocks noChangeArrowheads="1"/>
          </p:cNvSpPr>
          <p:nvPr/>
        </p:nvSpPr>
        <p:spPr bwMode="auto">
          <a:xfrm>
            <a:off x="6429388" y="2786058"/>
            <a:ext cx="785818" cy="523220"/>
          </a:xfrm>
          <a:prstGeom prst="rect">
            <a:avLst/>
          </a:prstGeom>
          <a:ln>
            <a:headEnd/>
            <a:tailEnd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CCFFFF"/>
                </a:solidFill>
                <a:hlinkClick r:id="rId40" action="ppaction://hlinksldjump"/>
              </a:rPr>
              <a:t>500</a:t>
            </a:r>
            <a:endParaRPr lang="ru-RU" sz="2800" b="1" dirty="0">
              <a:solidFill>
                <a:srgbClr val="CCFFFF"/>
              </a:solidFill>
            </a:endParaRPr>
          </a:p>
        </p:txBody>
      </p:sp>
      <p:grpSp>
        <p:nvGrpSpPr>
          <p:cNvPr id="4131" name="Text Box 35"/>
          <p:cNvGrpSpPr>
            <a:grpSpLocks/>
          </p:cNvGrpSpPr>
          <p:nvPr/>
        </p:nvGrpSpPr>
        <p:grpSpPr bwMode="auto">
          <a:xfrm>
            <a:off x="7162800" y="2682875"/>
            <a:ext cx="1169988" cy="742950"/>
            <a:chOff x="4512" y="1690"/>
            <a:chExt cx="737" cy="468"/>
          </a:xfrm>
        </p:grpSpPr>
        <p:pic>
          <p:nvPicPr>
            <p:cNvPr id="26693" name="Text Box 35"/>
            <p:cNvPicPr>
              <a:picLocks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4512" y="1690"/>
              <a:ext cx="737" cy="468"/>
            </a:xfrm>
            <a:prstGeom prst="rect">
              <a:avLst/>
            </a:prstGeom>
            <a:noFill/>
          </p:spPr>
        </p:pic>
        <p:sp>
          <p:nvSpPr>
            <p:cNvPr id="26694" name="Text Box 70"/>
            <p:cNvSpPr txBox="1">
              <a:spLocks noChangeArrowheads="1"/>
            </p:cNvSpPr>
            <p:nvPr/>
          </p:nvSpPr>
          <p:spPr bwMode="auto">
            <a:xfrm>
              <a:off x="4635" y="1755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42" action="ppaction://hlinksldjump"/>
                </a:rPr>
                <a:t>600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35" name="Text Box 39"/>
          <p:cNvGrpSpPr>
            <a:grpSpLocks/>
          </p:cNvGrpSpPr>
          <p:nvPr/>
        </p:nvGrpSpPr>
        <p:grpSpPr bwMode="auto">
          <a:xfrm>
            <a:off x="3444875" y="3614738"/>
            <a:ext cx="1169988" cy="738187"/>
            <a:chOff x="2170" y="2277"/>
            <a:chExt cx="737" cy="465"/>
          </a:xfrm>
        </p:grpSpPr>
        <p:pic>
          <p:nvPicPr>
            <p:cNvPr id="26696" name="Text Box 39"/>
            <p:cNvPicPr>
              <a:picLocks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2170" y="2277"/>
              <a:ext cx="737" cy="465"/>
            </a:xfrm>
            <a:prstGeom prst="rect">
              <a:avLst/>
            </a:prstGeom>
            <a:noFill/>
          </p:spPr>
        </p:pic>
        <p:sp>
          <p:nvSpPr>
            <p:cNvPr id="26697" name="Text Box 73"/>
            <p:cNvSpPr txBox="1">
              <a:spLocks noChangeArrowheads="1"/>
            </p:cNvSpPr>
            <p:nvPr/>
          </p:nvSpPr>
          <p:spPr bwMode="auto">
            <a:xfrm>
              <a:off x="2295" y="234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44" action="ppaction://hlinksldjump"/>
                </a:rPr>
                <a:t>200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36" name="Text Box 40"/>
          <p:cNvGrpSpPr>
            <a:grpSpLocks/>
          </p:cNvGrpSpPr>
          <p:nvPr/>
        </p:nvGrpSpPr>
        <p:grpSpPr bwMode="auto">
          <a:xfrm>
            <a:off x="2457450" y="3608388"/>
            <a:ext cx="1169988" cy="744537"/>
            <a:chOff x="1548" y="2273"/>
            <a:chExt cx="737" cy="469"/>
          </a:xfrm>
        </p:grpSpPr>
        <p:pic>
          <p:nvPicPr>
            <p:cNvPr id="26699" name="Text Box 40"/>
            <p:cNvPicPr>
              <a:picLocks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1548" y="2273"/>
              <a:ext cx="737" cy="469"/>
            </a:xfrm>
            <a:prstGeom prst="rect">
              <a:avLst/>
            </a:prstGeom>
            <a:noFill/>
          </p:spPr>
        </p:pic>
        <p:sp>
          <p:nvSpPr>
            <p:cNvPr id="26700" name="Text Box 76"/>
            <p:cNvSpPr txBox="1">
              <a:spLocks noChangeArrowheads="1"/>
            </p:cNvSpPr>
            <p:nvPr/>
          </p:nvSpPr>
          <p:spPr bwMode="auto">
            <a:xfrm>
              <a:off x="1665" y="2339"/>
              <a:ext cx="50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46" action="ppaction://hlinksldjump"/>
                </a:rPr>
                <a:t>100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4137" name="Text Box 41"/>
          <p:cNvGrpSpPr>
            <a:grpSpLocks/>
          </p:cNvGrpSpPr>
          <p:nvPr/>
        </p:nvGrpSpPr>
        <p:grpSpPr bwMode="auto">
          <a:xfrm>
            <a:off x="4376738" y="3614738"/>
            <a:ext cx="1169987" cy="738187"/>
            <a:chOff x="2757" y="2277"/>
            <a:chExt cx="737" cy="465"/>
          </a:xfrm>
        </p:grpSpPr>
        <p:pic>
          <p:nvPicPr>
            <p:cNvPr id="26702" name="Text Box 41"/>
            <p:cNvPicPr>
              <a:picLocks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2757" y="2277"/>
              <a:ext cx="737" cy="465"/>
            </a:xfrm>
            <a:prstGeom prst="rect">
              <a:avLst/>
            </a:prstGeom>
            <a:noFill/>
          </p:spPr>
        </p:pic>
        <p:sp>
          <p:nvSpPr>
            <p:cNvPr id="26703" name="Text Box 79"/>
            <p:cNvSpPr txBox="1">
              <a:spLocks noChangeArrowheads="1"/>
            </p:cNvSpPr>
            <p:nvPr/>
          </p:nvSpPr>
          <p:spPr bwMode="auto">
            <a:xfrm>
              <a:off x="2880" y="234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48" action="ppaction://hlinksldjump"/>
                </a:rPr>
                <a:t>300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38" name="Text Box 42"/>
          <p:cNvGrpSpPr>
            <a:grpSpLocks/>
          </p:cNvGrpSpPr>
          <p:nvPr/>
        </p:nvGrpSpPr>
        <p:grpSpPr bwMode="auto">
          <a:xfrm>
            <a:off x="5303838" y="3614738"/>
            <a:ext cx="1169987" cy="738187"/>
            <a:chOff x="3341" y="2277"/>
            <a:chExt cx="737" cy="465"/>
          </a:xfrm>
        </p:grpSpPr>
        <p:pic>
          <p:nvPicPr>
            <p:cNvPr id="26705" name="Text Box 42"/>
            <p:cNvPicPr>
              <a:picLocks noChangeArrowheads="1"/>
            </p:cNvPicPr>
            <p:nvPr/>
          </p:nvPicPr>
          <p:blipFill>
            <a:blip r:embed="rId49" cstate="print"/>
            <a:srcRect/>
            <a:stretch>
              <a:fillRect/>
            </a:stretch>
          </p:blipFill>
          <p:spPr bwMode="auto">
            <a:xfrm>
              <a:off x="3341" y="2277"/>
              <a:ext cx="737" cy="465"/>
            </a:xfrm>
            <a:prstGeom prst="rect">
              <a:avLst/>
            </a:prstGeom>
            <a:noFill/>
          </p:spPr>
        </p:pic>
        <p:sp>
          <p:nvSpPr>
            <p:cNvPr id="26706" name="Text Box 82"/>
            <p:cNvSpPr txBox="1">
              <a:spLocks noChangeArrowheads="1"/>
            </p:cNvSpPr>
            <p:nvPr/>
          </p:nvSpPr>
          <p:spPr bwMode="auto">
            <a:xfrm>
              <a:off x="3465" y="234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rgbClr val="CCFFFF"/>
                  </a:solidFill>
                  <a:hlinkClick r:id="rId50" action="ppaction://hlinksldjump"/>
                </a:rPr>
                <a:t>400</a:t>
              </a:r>
              <a:endParaRPr lang="ru-RU" sz="2800" b="1" dirty="0">
                <a:solidFill>
                  <a:srgbClr val="CCFFFF"/>
                </a:solidFill>
              </a:endParaRPr>
            </a:p>
          </p:txBody>
        </p:sp>
      </p:grpSp>
      <p:grpSp>
        <p:nvGrpSpPr>
          <p:cNvPr id="4139" name="Text Box 43"/>
          <p:cNvGrpSpPr>
            <a:grpSpLocks/>
          </p:cNvGrpSpPr>
          <p:nvPr/>
        </p:nvGrpSpPr>
        <p:grpSpPr bwMode="auto">
          <a:xfrm>
            <a:off x="6229350" y="3614738"/>
            <a:ext cx="1171575" cy="738187"/>
            <a:chOff x="3924" y="2277"/>
            <a:chExt cx="738" cy="465"/>
          </a:xfrm>
        </p:grpSpPr>
        <p:pic>
          <p:nvPicPr>
            <p:cNvPr id="26708" name="Text Box 43"/>
            <p:cNvPicPr>
              <a:picLocks noChangeArrowheads="1"/>
            </p:cNvPicPr>
            <p:nvPr/>
          </p:nvPicPr>
          <p:blipFill>
            <a:blip r:embed="rId51" cstate="print"/>
            <a:srcRect/>
            <a:stretch>
              <a:fillRect/>
            </a:stretch>
          </p:blipFill>
          <p:spPr bwMode="auto">
            <a:xfrm>
              <a:off x="3924" y="2277"/>
              <a:ext cx="738" cy="465"/>
            </a:xfrm>
            <a:prstGeom prst="rect">
              <a:avLst/>
            </a:prstGeom>
            <a:noFill/>
          </p:spPr>
        </p:pic>
        <p:sp>
          <p:nvSpPr>
            <p:cNvPr id="26709" name="Text Box 85"/>
            <p:cNvSpPr txBox="1">
              <a:spLocks noChangeArrowheads="1"/>
            </p:cNvSpPr>
            <p:nvPr/>
          </p:nvSpPr>
          <p:spPr bwMode="auto">
            <a:xfrm>
              <a:off x="4050" y="234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52" action="ppaction://hlinksldjump"/>
                </a:rPr>
                <a:t>500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0" name="Text Box 44"/>
          <p:cNvGrpSpPr>
            <a:grpSpLocks/>
          </p:cNvGrpSpPr>
          <p:nvPr/>
        </p:nvGrpSpPr>
        <p:grpSpPr bwMode="auto">
          <a:xfrm>
            <a:off x="7162800" y="3614738"/>
            <a:ext cx="1169988" cy="738187"/>
            <a:chOff x="4512" y="2277"/>
            <a:chExt cx="737" cy="465"/>
          </a:xfrm>
        </p:grpSpPr>
        <p:pic>
          <p:nvPicPr>
            <p:cNvPr id="26711" name="Text Box 44"/>
            <p:cNvPicPr>
              <a:picLocks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4512" y="2277"/>
              <a:ext cx="737" cy="465"/>
            </a:xfrm>
            <a:prstGeom prst="rect">
              <a:avLst/>
            </a:prstGeom>
            <a:noFill/>
          </p:spPr>
        </p:pic>
        <p:sp>
          <p:nvSpPr>
            <p:cNvPr id="26712" name="Text Box 88"/>
            <p:cNvSpPr txBox="1">
              <a:spLocks noChangeArrowheads="1"/>
            </p:cNvSpPr>
            <p:nvPr/>
          </p:nvSpPr>
          <p:spPr bwMode="auto">
            <a:xfrm>
              <a:off x="4635" y="234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53" action="ppaction://hlinksldjump"/>
                </a:rPr>
                <a:t>600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4" name="Text Box 48"/>
          <p:cNvGrpSpPr>
            <a:grpSpLocks/>
          </p:cNvGrpSpPr>
          <p:nvPr/>
        </p:nvGrpSpPr>
        <p:grpSpPr bwMode="auto">
          <a:xfrm>
            <a:off x="3449638" y="4468813"/>
            <a:ext cx="1171575" cy="742950"/>
            <a:chOff x="2173" y="2815"/>
            <a:chExt cx="738" cy="468"/>
          </a:xfrm>
        </p:grpSpPr>
        <p:pic>
          <p:nvPicPr>
            <p:cNvPr id="26714" name="Text Box 48"/>
            <p:cNvPicPr>
              <a:picLocks noChangeArrowheads="1"/>
            </p:cNvPicPr>
            <p:nvPr/>
          </p:nvPicPr>
          <p:blipFill>
            <a:blip r:embed="rId54" cstate="print"/>
            <a:srcRect/>
            <a:stretch>
              <a:fillRect/>
            </a:stretch>
          </p:blipFill>
          <p:spPr bwMode="auto">
            <a:xfrm>
              <a:off x="2173" y="2815"/>
              <a:ext cx="738" cy="468"/>
            </a:xfrm>
            <a:prstGeom prst="rect">
              <a:avLst/>
            </a:prstGeom>
            <a:noFill/>
          </p:spPr>
        </p:pic>
        <p:sp>
          <p:nvSpPr>
            <p:cNvPr id="26715" name="Text Box 91"/>
            <p:cNvSpPr txBox="1">
              <a:spLocks noChangeArrowheads="1"/>
            </p:cNvSpPr>
            <p:nvPr/>
          </p:nvSpPr>
          <p:spPr bwMode="auto">
            <a:xfrm>
              <a:off x="2295" y="2880"/>
              <a:ext cx="50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55" action="ppaction://hlinksldjump"/>
                </a:rPr>
                <a:t>200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5" name="Text Box 49"/>
          <p:cNvGrpSpPr>
            <a:grpSpLocks/>
          </p:cNvGrpSpPr>
          <p:nvPr/>
        </p:nvGrpSpPr>
        <p:grpSpPr bwMode="auto">
          <a:xfrm>
            <a:off x="2444750" y="4468813"/>
            <a:ext cx="1169988" cy="742950"/>
            <a:chOff x="1540" y="2815"/>
            <a:chExt cx="737" cy="468"/>
          </a:xfrm>
        </p:grpSpPr>
        <p:pic>
          <p:nvPicPr>
            <p:cNvPr id="26717" name="Text Box 49"/>
            <p:cNvPicPr>
              <a:picLocks noChangeArrowheads="1"/>
            </p:cNvPicPr>
            <p:nvPr/>
          </p:nvPicPr>
          <p:blipFill>
            <a:blip r:embed="rId56" cstate="print"/>
            <a:srcRect/>
            <a:stretch>
              <a:fillRect/>
            </a:stretch>
          </p:blipFill>
          <p:spPr bwMode="auto">
            <a:xfrm>
              <a:off x="1540" y="2815"/>
              <a:ext cx="737" cy="468"/>
            </a:xfrm>
            <a:prstGeom prst="rect">
              <a:avLst/>
            </a:prstGeom>
            <a:noFill/>
          </p:spPr>
        </p:pic>
        <p:sp>
          <p:nvSpPr>
            <p:cNvPr id="26718" name="Text Box 94"/>
            <p:cNvSpPr txBox="1">
              <a:spLocks noChangeArrowheads="1"/>
            </p:cNvSpPr>
            <p:nvPr/>
          </p:nvSpPr>
          <p:spPr bwMode="auto">
            <a:xfrm>
              <a:off x="1665" y="288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57" action="ppaction://hlinksldjump"/>
                </a:rPr>
                <a:t>100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6" name="Text Box 50"/>
          <p:cNvGrpSpPr>
            <a:grpSpLocks/>
          </p:cNvGrpSpPr>
          <p:nvPr/>
        </p:nvGrpSpPr>
        <p:grpSpPr bwMode="auto">
          <a:xfrm>
            <a:off x="4376738" y="4468813"/>
            <a:ext cx="1169987" cy="742950"/>
            <a:chOff x="2757" y="2815"/>
            <a:chExt cx="737" cy="468"/>
          </a:xfrm>
        </p:grpSpPr>
        <p:pic>
          <p:nvPicPr>
            <p:cNvPr id="26720" name="Text Box 50"/>
            <p:cNvPicPr>
              <a:picLocks noChangeArrowheads="1"/>
            </p:cNvPicPr>
            <p:nvPr/>
          </p:nvPicPr>
          <p:blipFill>
            <a:blip r:embed="rId58" cstate="print"/>
            <a:srcRect/>
            <a:stretch>
              <a:fillRect/>
            </a:stretch>
          </p:blipFill>
          <p:spPr bwMode="auto">
            <a:xfrm>
              <a:off x="2757" y="2815"/>
              <a:ext cx="737" cy="468"/>
            </a:xfrm>
            <a:prstGeom prst="rect">
              <a:avLst/>
            </a:prstGeom>
            <a:noFill/>
          </p:spPr>
        </p:pic>
        <p:sp>
          <p:nvSpPr>
            <p:cNvPr id="26721" name="Text Box 97"/>
            <p:cNvSpPr txBox="1">
              <a:spLocks noChangeArrowheads="1"/>
            </p:cNvSpPr>
            <p:nvPr/>
          </p:nvSpPr>
          <p:spPr bwMode="auto">
            <a:xfrm>
              <a:off x="2880" y="288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59" action="ppaction://hlinksldjump"/>
                </a:rPr>
                <a:t>300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7" name="Text Box 51"/>
          <p:cNvGrpSpPr>
            <a:grpSpLocks/>
          </p:cNvGrpSpPr>
          <p:nvPr/>
        </p:nvGrpSpPr>
        <p:grpSpPr bwMode="auto">
          <a:xfrm>
            <a:off x="5303838" y="4468813"/>
            <a:ext cx="1169987" cy="742950"/>
            <a:chOff x="3341" y="2815"/>
            <a:chExt cx="737" cy="468"/>
          </a:xfrm>
        </p:grpSpPr>
        <p:pic>
          <p:nvPicPr>
            <p:cNvPr id="26723" name="Text Box 51"/>
            <p:cNvPicPr>
              <a:picLocks noChangeArrowheads="1"/>
            </p:cNvPicPr>
            <p:nvPr/>
          </p:nvPicPr>
          <p:blipFill>
            <a:blip r:embed="rId60" cstate="print"/>
            <a:srcRect/>
            <a:stretch>
              <a:fillRect/>
            </a:stretch>
          </p:blipFill>
          <p:spPr bwMode="auto">
            <a:xfrm>
              <a:off x="3341" y="2815"/>
              <a:ext cx="737" cy="468"/>
            </a:xfrm>
            <a:prstGeom prst="rect">
              <a:avLst/>
            </a:prstGeom>
            <a:noFill/>
          </p:spPr>
        </p:pic>
        <p:sp>
          <p:nvSpPr>
            <p:cNvPr id="26724" name="Text Box 100"/>
            <p:cNvSpPr txBox="1">
              <a:spLocks noChangeArrowheads="1"/>
            </p:cNvSpPr>
            <p:nvPr/>
          </p:nvSpPr>
          <p:spPr bwMode="auto">
            <a:xfrm>
              <a:off x="3465" y="288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61" action="ppaction://hlinksldjump"/>
                </a:rPr>
                <a:t>400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8" name="Text Box 52"/>
          <p:cNvGrpSpPr>
            <a:grpSpLocks/>
          </p:cNvGrpSpPr>
          <p:nvPr/>
        </p:nvGrpSpPr>
        <p:grpSpPr bwMode="auto">
          <a:xfrm>
            <a:off x="6229350" y="4468813"/>
            <a:ext cx="1171575" cy="742950"/>
            <a:chOff x="3924" y="2815"/>
            <a:chExt cx="738" cy="468"/>
          </a:xfrm>
        </p:grpSpPr>
        <p:pic>
          <p:nvPicPr>
            <p:cNvPr id="26726" name="Text Box 52"/>
            <p:cNvPicPr>
              <a:picLocks noChangeArrowheads="1"/>
            </p:cNvPicPr>
            <p:nvPr/>
          </p:nvPicPr>
          <p:blipFill>
            <a:blip r:embed="rId62" cstate="print"/>
            <a:srcRect/>
            <a:stretch>
              <a:fillRect/>
            </a:stretch>
          </p:blipFill>
          <p:spPr bwMode="auto">
            <a:xfrm>
              <a:off x="3924" y="2815"/>
              <a:ext cx="738" cy="468"/>
            </a:xfrm>
            <a:prstGeom prst="rect">
              <a:avLst/>
            </a:prstGeom>
            <a:noFill/>
          </p:spPr>
        </p:pic>
        <p:sp>
          <p:nvSpPr>
            <p:cNvPr id="26727" name="Text Box 103"/>
            <p:cNvSpPr txBox="1">
              <a:spLocks noChangeArrowheads="1"/>
            </p:cNvSpPr>
            <p:nvPr/>
          </p:nvSpPr>
          <p:spPr bwMode="auto">
            <a:xfrm>
              <a:off x="4050" y="288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63" action="ppaction://hlinksldjump"/>
                </a:rPr>
                <a:t>500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4149" name="Text Box 53"/>
          <p:cNvGrpSpPr>
            <a:grpSpLocks/>
          </p:cNvGrpSpPr>
          <p:nvPr/>
        </p:nvGrpSpPr>
        <p:grpSpPr bwMode="auto">
          <a:xfrm>
            <a:off x="7162800" y="4468813"/>
            <a:ext cx="1169988" cy="742950"/>
            <a:chOff x="4512" y="2815"/>
            <a:chExt cx="737" cy="468"/>
          </a:xfrm>
        </p:grpSpPr>
        <p:pic>
          <p:nvPicPr>
            <p:cNvPr id="26729" name="Text Box 53"/>
            <p:cNvPicPr>
              <a:picLocks noChangeArrowheads="1"/>
            </p:cNvPicPr>
            <p:nvPr/>
          </p:nvPicPr>
          <p:blipFill>
            <a:blip r:embed="rId64" cstate="print"/>
            <a:srcRect/>
            <a:stretch>
              <a:fillRect/>
            </a:stretch>
          </p:blipFill>
          <p:spPr bwMode="auto">
            <a:xfrm>
              <a:off x="4512" y="2815"/>
              <a:ext cx="737" cy="468"/>
            </a:xfrm>
            <a:prstGeom prst="rect">
              <a:avLst/>
            </a:prstGeom>
            <a:noFill/>
          </p:spPr>
        </p:pic>
        <p:sp>
          <p:nvSpPr>
            <p:cNvPr id="26730" name="Text Box 106"/>
            <p:cNvSpPr txBox="1">
              <a:spLocks noChangeArrowheads="1"/>
            </p:cNvSpPr>
            <p:nvPr/>
          </p:nvSpPr>
          <p:spPr bwMode="auto">
            <a:xfrm>
              <a:off x="4635" y="288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CCFFFF"/>
                  </a:solidFill>
                  <a:hlinkClick r:id="rId65" action="ppaction://hlinksldjump"/>
                </a:rPr>
                <a:t>600</a:t>
              </a:r>
              <a:endParaRPr lang="ru-RU" sz="2800" b="1">
                <a:solidFill>
                  <a:srgbClr val="CCFFFF"/>
                </a:solidFill>
              </a:endParaRPr>
            </a:p>
          </p:txBody>
        </p:sp>
      </p:grpSp>
      <p:grpSp>
        <p:nvGrpSpPr>
          <p:cNvPr id="13420" name="Text Box 67"/>
          <p:cNvGrpSpPr>
            <a:grpSpLocks/>
          </p:cNvGrpSpPr>
          <p:nvPr/>
        </p:nvGrpSpPr>
        <p:grpSpPr bwMode="auto">
          <a:xfrm>
            <a:off x="6267450" y="5883275"/>
            <a:ext cx="2601913" cy="815975"/>
            <a:chOff x="3948" y="3706"/>
            <a:chExt cx="1639" cy="514"/>
          </a:xfrm>
        </p:grpSpPr>
        <p:pic>
          <p:nvPicPr>
            <p:cNvPr id="26732" name="Text Box 67">
              <a:hlinkClick r:id="rId66" action="ppaction://hlinksldjump"/>
            </p:cNvPr>
            <p:cNvPicPr>
              <a:picLocks noChangeArrowheads="1"/>
            </p:cNvPicPr>
            <p:nvPr/>
          </p:nvPicPr>
          <p:blipFill>
            <a:blip r:embed="rId67" cstate="print"/>
            <a:srcRect/>
            <a:stretch>
              <a:fillRect/>
            </a:stretch>
          </p:blipFill>
          <p:spPr bwMode="auto">
            <a:xfrm>
              <a:off x="3948" y="3706"/>
              <a:ext cx="1639" cy="514"/>
            </a:xfrm>
            <a:prstGeom prst="rect">
              <a:avLst/>
            </a:prstGeom>
            <a:noFill/>
          </p:spPr>
        </p:pic>
        <p:sp>
          <p:nvSpPr>
            <p:cNvPr id="26733" name="Text Box 109"/>
            <p:cNvSpPr txBox="1">
              <a:spLocks noChangeArrowheads="1"/>
            </p:cNvSpPr>
            <p:nvPr/>
          </p:nvSpPr>
          <p:spPr bwMode="auto">
            <a:xfrm>
              <a:off x="4095" y="3780"/>
              <a:ext cx="135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rgbClr val="333399"/>
                  </a:solidFill>
                  <a:latin typeface="Courier New" pitchFamily="49" charset="0"/>
                </a:rPr>
                <a:t>II</a:t>
              </a:r>
              <a:r>
                <a:rPr lang="ru-RU" sz="3200" b="1" dirty="0">
                  <a:solidFill>
                    <a:srgbClr val="333399"/>
                  </a:solidFill>
                  <a:latin typeface="Courier New" pitchFamily="49" charset="0"/>
                </a:rPr>
                <a:t> </a:t>
              </a:r>
              <a:r>
                <a:rPr lang="ru-RU" sz="3200" b="1" dirty="0">
                  <a:solidFill>
                    <a:srgbClr val="333399"/>
                  </a:solidFill>
                  <a:latin typeface="Courier New" pitchFamily="49" charset="0"/>
                  <a:hlinkClick r:id="rId66" action="ppaction://hlinksldjump"/>
                </a:rPr>
                <a:t>раунд</a:t>
              </a:r>
              <a:endParaRPr lang="ru-RU" sz="3200" b="1" dirty="0">
                <a:solidFill>
                  <a:srgbClr val="333399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Рисунок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49650"/>
            <a:ext cx="396875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Smily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3" y="4751388"/>
            <a:ext cx="240506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7025" y="1323975"/>
            <a:ext cx="2284413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03213" y="263525"/>
            <a:ext cx="9801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- аукцион</a:t>
            </a: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257" name="Picture 17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444625"/>
            <a:ext cx="2284413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3" y="1263650"/>
            <a:ext cx="2284412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789363"/>
            <a:ext cx="2284412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3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0013" y="5353050"/>
            <a:ext cx="12620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24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8075" y="5232400"/>
            <a:ext cx="12620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���� - Auction (1994-2000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28625" y="214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268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402263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 – 200</a:t>
            </a:r>
          </a:p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CCFF"/>
                </a:solidFill>
                <a:latin typeface="Arial Black" pitchFamily="34" charset="0"/>
              </a:rPr>
              <a:t>Какое действие выполняется третьим?</a:t>
            </a: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4403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071563" y="3429000"/>
          <a:ext cx="7146925" cy="950913"/>
        </p:xfrm>
        <a:graphic>
          <a:graphicData uri="http://schemas.openxmlformats.org/presentationml/2006/ole">
            <p:oleObj spid="_x0000_s8194" name="Формула" r:id="rId5" imgW="1231560" imgH="20304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48006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 – 300</a:t>
            </a:r>
          </a:p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CCFF"/>
                </a:solidFill>
                <a:latin typeface="Arial Black" pitchFamily="34" charset="0"/>
              </a:rPr>
              <a:t>Назвать четвёртое действие.</a:t>
            </a:r>
            <a:endParaRPr lang="ru-RU" sz="6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 b="1">
              <a:solidFill>
                <a:srgbClr val="FFFFCC"/>
              </a:solidFill>
            </a:endParaRPr>
          </a:p>
        </p:txBody>
      </p:sp>
      <p:pic>
        <p:nvPicPr>
          <p:cNvPr id="43011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285875" y="3286125"/>
          <a:ext cx="6215063" cy="981075"/>
        </p:xfrm>
        <a:graphic>
          <a:graphicData uri="http://schemas.openxmlformats.org/presentationml/2006/ole">
            <p:oleObj spid="_x0000_s9218" name="Формула" r:id="rId5" imgW="1473120" imgH="20304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000125" y="642938"/>
            <a:ext cx="7343775" cy="59086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действия-400</a:t>
            </a:r>
          </a:p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DDFF"/>
                </a:solidFill>
              </a:rPr>
              <a:t>Сколько действий в этом примере?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10035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214438" y="3500438"/>
          <a:ext cx="7053262" cy="1500187"/>
        </p:xfrm>
        <a:graphic>
          <a:graphicData uri="http://schemas.openxmlformats.org/presentationml/2006/ole">
            <p:oleObj spid="_x0000_s10242" name="Формула" r:id="rId5" imgW="190476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28688" y="785813"/>
            <a:ext cx="7343775" cy="549433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 – 500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 b="1">
              <a:solidFill>
                <a:srgbClr val="FFFFCC"/>
              </a:solidFill>
            </a:endParaRPr>
          </a:p>
        </p:txBody>
      </p:sp>
      <p:pic>
        <p:nvPicPr>
          <p:cNvPr id="4710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643063" y="1857375"/>
            <a:ext cx="62150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FFCCFF"/>
                </a:solidFill>
                <a:latin typeface="Arial Black" pitchFamily="34" charset="0"/>
              </a:rPr>
              <a:t>Назвать первое действие</a:t>
            </a:r>
          </a:p>
          <a:p>
            <a:pPr algn="ctr"/>
            <a:endParaRPr lang="ru-RU" sz="4800">
              <a:solidFill>
                <a:srgbClr val="FFCCFF"/>
              </a:solidFill>
              <a:latin typeface="Arial Black" pitchFamily="34" charset="0"/>
            </a:endParaRPr>
          </a:p>
          <a:p>
            <a:pPr algn="ctr"/>
            <a:endParaRPr lang="ru-RU" sz="4800">
              <a:solidFill>
                <a:srgbClr val="FFCCFF"/>
              </a:solidFill>
              <a:latin typeface="Arial Black" pitchFamily="34" charset="0"/>
            </a:endParaRPr>
          </a:p>
          <a:p>
            <a:pPr algn="ctr"/>
            <a:endParaRPr lang="ru-RU" sz="4800">
              <a:solidFill>
                <a:srgbClr val="FFCCFF"/>
              </a:solidFill>
              <a:latin typeface="Arial Black" pitchFamily="34" charset="0"/>
            </a:endParaRP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1571625" y="3643313"/>
          <a:ext cx="5726113" cy="1203325"/>
        </p:xfrm>
        <a:graphic>
          <a:graphicData uri="http://schemas.openxmlformats.org/presentationml/2006/ole">
            <p:oleObj spid="_x0000_s11266" name="Формула" r:id="rId5" imgW="87624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857250" y="428625"/>
            <a:ext cx="7343775" cy="586263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 – 600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6000" b="1">
              <a:solidFill>
                <a:srgbClr val="FFFFCC"/>
              </a:solidFill>
            </a:endParaRPr>
          </a:p>
        </p:txBody>
      </p:sp>
      <p:pic>
        <p:nvPicPr>
          <p:cNvPr id="48131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1428750" y="2857500"/>
          <a:ext cx="5892800" cy="2206625"/>
        </p:xfrm>
        <a:graphic>
          <a:graphicData uri="http://schemas.openxmlformats.org/presentationml/2006/ole">
            <p:oleObj spid="_x0000_s12290" name="Формула" r:id="rId5" imgW="901440" imgH="419040" progId="Equation.3">
              <p:embed/>
            </p:oleObj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428750" y="1571625"/>
            <a:ext cx="6215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CCFF"/>
                </a:solidFill>
                <a:latin typeface="Arial Black" pitchFamily="34" charset="0"/>
              </a:rPr>
              <a:t>Каким по счёту выполняется деление?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44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5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II </a:t>
            </a:r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раунд</a:t>
            </a:r>
          </a:p>
        </p:txBody>
      </p:sp>
      <p:pic>
        <p:nvPicPr>
          <p:cNvPr id="8" name="Begin Rou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048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17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26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WordArt 2"/>
          <p:cNvGrpSpPr>
            <a:grpSpLocks/>
          </p:cNvGrpSpPr>
          <p:nvPr/>
        </p:nvGrpSpPr>
        <p:grpSpPr bwMode="auto">
          <a:xfrm>
            <a:off x="5694363" y="158750"/>
            <a:ext cx="3059112" cy="719138"/>
            <a:chOff x="3587" y="100"/>
            <a:chExt cx="1927" cy="453"/>
          </a:xfrm>
        </p:grpSpPr>
        <p:pic>
          <p:nvPicPr>
            <p:cNvPr id="49154" name="WordArt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7" y="100"/>
              <a:ext cx="1927" cy="453"/>
            </a:xfrm>
            <a:prstGeom prst="rect">
              <a:avLst/>
            </a:prstGeom>
            <a:noFill/>
          </p:spPr>
        </p:pic>
        <p:sp>
          <p:nvSpPr>
            <p:cNvPr id="49155" name="Text Box 3"/>
            <p:cNvSpPr txBox="1">
              <a:spLocks noChangeArrowheads="1" noChangeShapeType="1"/>
            </p:cNvSpPr>
            <p:nvPr/>
          </p:nvSpPr>
          <p:spPr bwMode="auto">
            <a:xfrm>
              <a:off x="3645" y="135"/>
              <a:ext cx="1814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US" sz="8000" b="1">
                  <a:solidFill>
                    <a:srgbClr val="F2F2F2"/>
                  </a:solidFill>
                  <a:latin typeface="Courier New" pitchFamily="49" charset="0"/>
                  <a:cs typeface="Courier New" pitchFamily="49" charset="0"/>
                </a:rPr>
                <a:t>II </a:t>
              </a:r>
              <a:r>
                <a:rPr lang="ru-RU" sz="8000" b="1">
                  <a:solidFill>
                    <a:srgbClr val="F2F2F2"/>
                  </a:solidFill>
                  <a:latin typeface="Courier New" pitchFamily="49" charset="0"/>
                  <a:cs typeface="Courier New" pitchFamily="49" charset="0"/>
                </a:rPr>
                <a:t>раунд</a:t>
              </a:r>
            </a:p>
          </p:txBody>
        </p:sp>
      </p:grpSp>
      <p:grpSp>
        <p:nvGrpSpPr>
          <p:cNvPr id="101379" name="Text Box 3"/>
          <p:cNvGrpSpPr>
            <a:grpSpLocks/>
          </p:cNvGrpSpPr>
          <p:nvPr/>
        </p:nvGrpSpPr>
        <p:grpSpPr bwMode="auto">
          <a:xfrm>
            <a:off x="420688" y="927100"/>
            <a:ext cx="2170112" cy="835025"/>
            <a:chOff x="265" y="584"/>
            <a:chExt cx="1367" cy="526"/>
          </a:xfrm>
        </p:grpSpPr>
        <p:pic>
          <p:nvPicPr>
            <p:cNvPr id="49157" name="Text Box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" y="584"/>
              <a:ext cx="1367" cy="526"/>
            </a:xfrm>
            <a:prstGeom prst="rect">
              <a:avLst/>
            </a:prstGeom>
            <a:noFill/>
          </p:spPr>
        </p:pic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315" y="630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ЧИСЛО</a:t>
              </a:r>
            </a:p>
          </p:txBody>
        </p:sp>
      </p:grpSp>
      <p:grpSp>
        <p:nvGrpSpPr>
          <p:cNvPr id="101380" name="Text Box 4"/>
          <p:cNvGrpSpPr>
            <a:grpSpLocks/>
          </p:cNvGrpSpPr>
          <p:nvPr/>
        </p:nvGrpSpPr>
        <p:grpSpPr bwMode="auto">
          <a:xfrm>
            <a:off x="420688" y="1858963"/>
            <a:ext cx="2189162" cy="835025"/>
            <a:chOff x="265" y="1171"/>
            <a:chExt cx="1379" cy="526"/>
          </a:xfrm>
        </p:grpSpPr>
        <p:pic>
          <p:nvPicPr>
            <p:cNvPr id="49160" name="Text Box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5" y="1171"/>
              <a:ext cx="1379" cy="526"/>
            </a:xfrm>
            <a:prstGeom prst="rect">
              <a:avLst/>
            </a:prstGeom>
            <a:noFill/>
          </p:spPr>
        </p:pic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315" y="1215"/>
              <a:ext cx="128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РЕБУСЫ</a:t>
              </a:r>
              <a:endParaRPr lang="ru-RU" sz="800" b="1">
                <a:solidFill>
                  <a:srgbClr val="000066"/>
                </a:solidFill>
              </a:endParaRPr>
            </a:p>
            <a:p>
              <a:pPr algn="ctr">
                <a:spcBef>
                  <a:spcPct val="50000"/>
                </a:spcBef>
              </a:pPr>
              <a:endParaRPr lang="ru-RU" sz="8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01381" name="Text Box 5"/>
          <p:cNvGrpSpPr>
            <a:grpSpLocks/>
          </p:cNvGrpSpPr>
          <p:nvPr/>
        </p:nvGrpSpPr>
        <p:grpSpPr bwMode="auto">
          <a:xfrm>
            <a:off x="420688" y="2859088"/>
            <a:ext cx="2170112" cy="835025"/>
            <a:chOff x="265" y="1801"/>
            <a:chExt cx="1367" cy="526"/>
          </a:xfrm>
        </p:grpSpPr>
        <p:pic>
          <p:nvPicPr>
            <p:cNvPr id="49163" name="Text Box 5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5" y="1801"/>
              <a:ext cx="1367" cy="526"/>
            </a:xfrm>
            <a:prstGeom prst="rect">
              <a:avLst/>
            </a:prstGeom>
            <a:noFill/>
          </p:spPr>
        </p:pic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315" y="1845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ВЫЧИСЛИТЬ</a:t>
              </a:r>
            </a:p>
            <a:p>
              <a:pPr algn="ctr">
                <a:spcBef>
                  <a:spcPct val="50000"/>
                </a:spcBef>
              </a:pPr>
              <a:endParaRPr lang="ru-RU" sz="11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01382" name="Text Box 6"/>
          <p:cNvGrpSpPr>
            <a:grpSpLocks/>
          </p:cNvGrpSpPr>
          <p:nvPr/>
        </p:nvGrpSpPr>
        <p:grpSpPr bwMode="auto">
          <a:xfrm>
            <a:off x="420688" y="3859213"/>
            <a:ext cx="2170112" cy="835025"/>
            <a:chOff x="265" y="2431"/>
            <a:chExt cx="1367" cy="526"/>
          </a:xfrm>
        </p:grpSpPr>
        <p:pic>
          <p:nvPicPr>
            <p:cNvPr id="49166" name="Text Box 6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5" y="2431"/>
              <a:ext cx="1367" cy="526"/>
            </a:xfrm>
            <a:prstGeom prst="rect">
              <a:avLst/>
            </a:prstGeom>
            <a:noFill/>
          </p:spPr>
        </p:pic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315" y="2475"/>
              <a:ext cx="127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ЦИФРЫ</a:t>
              </a:r>
            </a:p>
          </p:txBody>
        </p:sp>
      </p:grpSp>
      <p:grpSp>
        <p:nvGrpSpPr>
          <p:cNvPr id="101383" name="Text Box 7"/>
          <p:cNvGrpSpPr>
            <a:grpSpLocks/>
          </p:cNvGrpSpPr>
          <p:nvPr/>
        </p:nvGrpSpPr>
        <p:grpSpPr bwMode="auto">
          <a:xfrm>
            <a:off x="420688" y="4784725"/>
            <a:ext cx="2170112" cy="835025"/>
            <a:chOff x="265" y="3014"/>
            <a:chExt cx="1367" cy="526"/>
          </a:xfrm>
        </p:grpSpPr>
        <p:pic>
          <p:nvPicPr>
            <p:cNvPr id="49169" name="Text Box 7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5" y="3014"/>
              <a:ext cx="1367" cy="526"/>
            </a:xfrm>
            <a:prstGeom prst="rect">
              <a:avLst/>
            </a:prstGeom>
            <a:noFill/>
          </p:spPr>
        </p:pic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315" y="3060"/>
              <a:ext cx="127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000066"/>
                  </a:solidFill>
                </a:rPr>
                <a:t>ЗАДАЧИ НА СМЕКАЛКУ</a:t>
              </a:r>
            </a:p>
          </p:txBody>
        </p:sp>
      </p:grpSp>
      <p:grpSp>
        <p:nvGrpSpPr>
          <p:cNvPr id="101384" name="Text Box 8"/>
          <p:cNvGrpSpPr>
            <a:grpSpLocks/>
          </p:cNvGrpSpPr>
          <p:nvPr/>
        </p:nvGrpSpPr>
        <p:grpSpPr bwMode="auto">
          <a:xfrm>
            <a:off x="3554413" y="969963"/>
            <a:ext cx="1169987" cy="755650"/>
            <a:chOff x="2239" y="611"/>
            <a:chExt cx="737" cy="476"/>
          </a:xfrm>
        </p:grpSpPr>
        <p:pic>
          <p:nvPicPr>
            <p:cNvPr id="49172" name="Text Box 8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39" y="611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34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9" action="ppaction://hlinksldjump"/>
                </a:rPr>
                <a:t>200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85" name="Text Box 9"/>
          <p:cNvGrpSpPr>
            <a:grpSpLocks/>
          </p:cNvGrpSpPr>
          <p:nvPr/>
        </p:nvGrpSpPr>
        <p:grpSpPr bwMode="auto">
          <a:xfrm>
            <a:off x="2554288" y="969963"/>
            <a:ext cx="1169987" cy="755650"/>
            <a:chOff x="1609" y="611"/>
            <a:chExt cx="737" cy="476"/>
          </a:xfrm>
        </p:grpSpPr>
        <p:pic>
          <p:nvPicPr>
            <p:cNvPr id="49175" name="Text Box 9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09" y="611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171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11" action="ppaction://hlinksldjump"/>
                </a:rPr>
                <a:t>100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86" name="Text Box 10"/>
          <p:cNvGrpSpPr>
            <a:grpSpLocks/>
          </p:cNvGrpSpPr>
          <p:nvPr/>
        </p:nvGrpSpPr>
        <p:grpSpPr bwMode="auto">
          <a:xfrm>
            <a:off x="4552950" y="969963"/>
            <a:ext cx="1171575" cy="755650"/>
            <a:chOff x="2868" y="611"/>
            <a:chExt cx="738" cy="476"/>
          </a:xfrm>
        </p:grpSpPr>
        <p:pic>
          <p:nvPicPr>
            <p:cNvPr id="49178" name="Text Box 10"/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868" y="611"/>
              <a:ext cx="738" cy="476"/>
            </a:xfrm>
            <a:prstGeom prst="rect">
              <a:avLst/>
            </a:prstGeom>
            <a:noFill/>
          </p:spPr>
        </p:pic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297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13" action="ppaction://hlinksldjump"/>
                </a:rPr>
                <a:t>300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87" name="Text Box 11"/>
          <p:cNvGrpSpPr>
            <a:grpSpLocks/>
          </p:cNvGrpSpPr>
          <p:nvPr/>
        </p:nvGrpSpPr>
        <p:grpSpPr bwMode="auto">
          <a:xfrm>
            <a:off x="5553075" y="969963"/>
            <a:ext cx="1171575" cy="755650"/>
            <a:chOff x="3498" y="611"/>
            <a:chExt cx="738" cy="476"/>
          </a:xfrm>
        </p:grpSpPr>
        <p:pic>
          <p:nvPicPr>
            <p:cNvPr id="49181" name="Text Box 11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98" y="611"/>
              <a:ext cx="738" cy="476"/>
            </a:xfrm>
            <a:prstGeom prst="rect">
              <a:avLst/>
            </a:prstGeom>
            <a:noFill/>
          </p:spPr>
        </p:pic>
        <p:sp>
          <p:nvSpPr>
            <p:cNvPr id="49182" name="Text Box 30"/>
            <p:cNvSpPr txBox="1">
              <a:spLocks noChangeArrowheads="1"/>
            </p:cNvSpPr>
            <p:nvPr/>
          </p:nvSpPr>
          <p:spPr bwMode="auto">
            <a:xfrm>
              <a:off x="360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15" action="ppaction://hlinksldjump"/>
                </a:rPr>
                <a:t>400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88" name="Text Box 12"/>
          <p:cNvGrpSpPr>
            <a:grpSpLocks/>
          </p:cNvGrpSpPr>
          <p:nvPr/>
        </p:nvGrpSpPr>
        <p:grpSpPr bwMode="auto">
          <a:xfrm>
            <a:off x="6553200" y="969963"/>
            <a:ext cx="1169988" cy="755650"/>
            <a:chOff x="4128" y="611"/>
            <a:chExt cx="737" cy="476"/>
          </a:xfrm>
        </p:grpSpPr>
        <p:pic>
          <p:nvPicPr>
            <p:cNvPr id="49184" name="Text Box 12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128" y="611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423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17" action="ppaction://hlinksldjump"/>
                </a:rPr>
                <a:t>500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89" name="Text Box 13"/>
          <p:cNvGrpSpPr>
            <a:grpSpLocks/>
          </p:cNvGrpSpPr>
          <p:nvPr/>
        </p:nvGrpSpPr>
        <p:grpSpPr bwMode="auto">
          <a:xfrm>
            <a:off x="7553325" y="969963"/>
            <a:ext cx="1169988" cy="755650"/>
            <a:chOff x="4758" y="611"/>
            <a:chExt cx="737" cy="476"/>
          </a:xfrm>
        </p:grpSpPr>
        <p:pic>
          <p:nvPicPr>
            <p:cNvPr id="49187" name="Text Box 13"/>
            <p:cNvPicPr>
              <a:picLocks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4758" y="611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4860" y="67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19" action="ppaction://hlinksldjump"/>
                </a:rPr>
                <a:t>600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93" name="Text Box 17"/>
          <p:cNvGrpSpPr>
            <a:grpSpLocks/>
          </p:cNvGrpSpPr>
          <p:nvPr/>
        </p:nvGrpSpPr>
        <p:grpSpPr bwMode="auto">
          <a:xfrm>
            <a:off x="3554413" y="1908175"/>
            <a:ext cx="1169987" cy="755650"/>
            <a:chOff x="2239" y="1202"/>
            <a:chExt cx="737" cy="476"/>
          </a:xfrm>
        </p:grpSpPr>
        <p:pic>
          <p:nvPicPr>
            <p:cNvPr id="49190" name="Text Box 17">
              <a:hlinkClick r:id="rId20" action="ppaction://hlinksldjump"/>
            </p:cNvPr>
            <p:cNvPicPr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239" y="1202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234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>
                  <a:solidFill>
                    <a:schemeClr val="bg1"/>
                  </a:solidFill>
                  <a:hlinkClick r:id="rId20" action="ppaction://hlinksldjump"/>
                </a:rPr>
                <a:t>200</a:t>
              </a:r>
              <a:endParaRPr lang="ru-R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394" name="Text Box 18"/>
          <p:cNvGrpSpPr>
            <a:grpSpLocks/>
          </p:cNvGrpSpPr>
          <p:nvPr/>
        </p:nvGrpSpPr>
        <p:grpSpPr bwMode="auto">
          <a:xfrm>
            <a:off x="2554288" y="1908175"/>
            <a:ext cx="1169987" cy="755650"/>
            <a:chOff x="1609" y="1202"/>
            <a:chExt cx="737" cy="476"/>
          </a:xfrm>
        </p:grpSpPr>
        <p:pic>
          <p:nvPicPr>
            <p:cNvPr id="49193" name="Text Box 18">
              <a:hlinkClick r:id="rId22" action="ppaction://hlinksldjump"/>
            </p:cNvPr>
            <p:cNvPicPr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609" y="1202"/>
              <a:ext cx="737" cy="476"/>
            </a:xfrm>
            <a:prstGeom prst="rect">
              <a:avLst/>
            </a:prstGeom>
            <a:noFill/>
          </p:spPr>
        </p:pic>
        <p:sp>
          <p:nvSpPr>
            <p:cNvPr id="49194" name="Text Box 42"/>
            <p:cNvSpPr txBox="1">
              <a:spLocks noChangeArrowheads="1"/>
            </p:cNvSpPr>
            <p:nvPr/>
          </p:nvSpPr>
          <p:spPr bwMode="auto">
            <a:xfrm>
              <a:off x="171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22" action="ppaction://hlinksldjump"/>
                </a:rPr>
                <a:t>100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95" name="Text Box 19"/>
          <p:cNvGrpSpPr>
            <a:grpSpLocks/>
          </p:cNvGrpSpPr>
          <p:nvPr/>
        </p:nvGrpSpPr>
        <p:grpSpPr bwMode="auto">
          <a:xfrm>
            <a:off x="4552950" y="1908175"/>
            <a:ext cx="1171575" cy="755650"/>
            <a:chOff x="2868" y="1202"/>
            <a:chExt cx="738" cy="476"/>
          </a:xfrm>
        </p:grpSpPr>
        <p:pic>
          <p:nvPicPr>
            <p:cNvPr id="49196" name="Text Box 19">
              <a:hlinkClick r:id="rId24" action="ppaction://hlinksldjump"/>
            </p:cNvPr>
            <p:cNvPicPr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868" y="1202"/>
              <a:ext cx="738" cy="476"/>
            </a:xfrm>
            <a:prstGeom prst="rect">
              <a:avLst/>
            </a:prstGeom>
            <a:noFill/>
          </p:spPr>
        </p:pic>
        <p:sp>
          <p:nvSpPr>
            <p:cNvPr id="49197" name="Text Box 45"/>
            <p:cNvSpPr txBox="1">
              <a:spLocks noChangeArrowheads="1"/>
            </p:cNvSpPr>
            <p:nvPr/>
          </p:nvSpPr>
          <p:spPr bwMode="auto">
            <a:xfrm>
              <a:off x="297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24" action="ppaction://hlinksldjump"/>
                </a:rPr>
                <a:t>300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96" name="Text Box 20"/>
          <p:cNvGrpSpPr>
            <a:grpSpLocks/>
          </p:cNvGrpSpPr>
          <p:nvPr/>
        </p:nvGrpSpPr>
        <p:grpSpPr bwMode="auto">
          <a:xfrm>
            <a:off x="5553075" y="1908175"/>
            <a:ext cx="1171575" cy="755650"/>
            <a:chOff x="3498" y="1202"/>
            <a:chExt cx="738" cy="476"/>
          </a:xfrm>
        </p:grpSpPr>
        <p:pic>
          <p:nvPicPr>
            <p:cNvPr id="49199" name="Text Box 20">
              <a:hlinkClick r:id="rId26" action="ppaction://hlinksldjump"/>
            </p:cNvPr>
            <p:cNvPicPr>
              <a:picLocks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498" y="1202"/>
              <a:ext cx="738" cy="476"/>
            </a:xfrm>
            <a:prstGeom prst="rect">
              <a:avLst/>
            </a:prstGeom>
            <a:noFill/>
          </p:spPr>
        </p:pic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360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26" action="ppaction://hlinksldjump"/>
                </a:rPr>
                <a:t>400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97" name="Text Box 21"/>
          <p:cNvGrpSpPr>
            <a:grpSpLocks/>
          </p:cNvGrpSpPr>
          <p:nvPr/>
        </p:nvGrpSpPr>
        <p:grpSpPr bwMode="auto">
          <a:xfrm>
            <a:off x="6553200" y="1908175"/>
            <a:ext cx="1169988" cy="755650"/>
            <a:chOff x="4128" y="1202"/>
            <a:chExt cx="737" cy="476"/>
          </a:xfrm>
        </p:grpSpPr>
        <p:pic>
          <p:nvPicPr>
            <p:cNvPr id="49202" name="Text Box 21">
              <a:hlinkClick r:id="rId28" action="ppaction://hlinksldjump"/>
            </p:cNvPr>
            <p:cNvPicPr>
              <a:picLocks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4128" y="1202"/>
              <a:ext cx="737" cy="476"/>
            </a:xfrm>
            <a:prstGeom prst="rect">
              <a:avLst/>
            </a:prstGeom>
            <a:noFill/>
          </p:spPr>
        </p:pic>
        <p:sp>
          <p:nvSpPr>
            <p:cNvPr id="49203" name="Text Box 51"/>
            <p:cNvSpPr txBox="1">
              <a:spLocks noChangeArrowheads="1"/>
            </p:cNvSpPr>
            <p:nvPr/>
          </p:nvSpPr>
          <p:spPr bwMode="auto">
            <a:xfrm>
              <a:off x="423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28" action="ppaction://hlinksldjump"/>
                </a:rPr>
                <a:t>500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398" name="Text Box 22"/>
          <p:cNvGrpSpPr>
            <a:grpSpLocks/>
          </p:cNvGrpSpPr>
          <p:nvPr/>
        </p:nvGrpSpPr>
        <p:grpSpPr bwMode="auto">
          <a:xfrm>
            <a:off x="7553325" y="1908175"/>
            <a:ext cx="1169988" cy="755650"/>
            <a:chOff x="4758" y="1202"/>
            <a:chExt cx="737" cy="476"/>
          </a:xfrm>
        </p:grpSpPr>
        <p:pic>
          <p:nvPicPr>
            <p:cNvPr id="49205" name="Text Box 22">
              <a:hlinkClick r:id="rId30" action="ppaction://hlinksldjump"/>
            </p:cNvPr>
            <p:cNvPicPr>
              <a:picLocks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4758" y="1202"/>
              <a:ext cx="737" cy="476"/>
            </a:xfrm>
            <a:prstGeom prst="rect">
              <a:avLst/>
            </a:prstGeom>
            <a:noFill/>
          </p:spPr>
        </p:pic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4860" y="1265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30" action="ppaction://hlinksldjump"/>
                </a:rPr>
                <a:t>600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3714744" y="3000358"/>
            <a:ext cx="856800" cy="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hlinkClick r:id="rId32" action="ppaction://hlinksldjump"/>
              </a:rPr>
              <a:t>200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101403" name="Text Box 27"/>
          <p:cNvGrpSpPr>
            <a:grpSpLocks/>
          </p:cNvGrpSpPr>
          <p:nvPr/>
        </p:nvGrpSpPr>
        <p:grpSpPr bwMode="auto">
          <a:xfrm>
            <a:off x="2554288" y="2901950"/>
            <a:ext cx="1169987" cy="755650"/>
            <a:chOff x="1609" y="1828"/>
            <a:chExt cx="737" cy="476"/>
          </a:xfrm>
        </p:grpSpPr>
        <p:pic>
          <p:nvPicPr>
            <p:cNvPr id="49211" name="Text Box 27"/>
            <p:cNvPicPr>
              <a:picLocks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1609" y="1828"/>
              <a:ext cx="737" cy="476"/>
            </a:xfrm>
            <a:prstGeom prst="rect">
              <a:avLst/>
            </a:prstGeom>
            <a:noFill/>
          </p:spPr>
        </p:pic>
        <p:sp>
          <p:nvSpPr>
            <p:cNvPr id="49212" name="Text Box 60"/>
            <p:cNvSpPr txBox="1">
              <a:spLocks noChangeArrowheads="1"/>
            </p:cNvSpPr>
            <p:nvPr/>
          </p:nvSpPr>
          <p:spPr bwMode="auto">
            <a:xfrm>
              <a:off x="1710" y="1890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FF0000"/>
                  </a:solidFill>
                  <a:hlinkClick r:id="rId34" action="ppaction://hlinksldjump"/>
                </a:rPr>
                <a:t>100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4714876" y="3000358"/>
            <a:ext cx="856800" cy="540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FF0000"/>
                </a:solidFill>
                <a:hlinkClick r:id="rId35" action="ppaction://hlinksldjump"/>
              </a:rPr>
              <a:t>300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101405" name="Text Box 29"/>
          <p:cNvGrpSpPr>
            <a:grpSpLocks/>
          </p:cNvGrpSpPr>
          <p:nvPr/>
        </p:nvGrpSpPr>
        <p:grpSpPr bwMode="auto">
          <a:xfrm>
            <a:off x="5553075" y="2901950"/>
            <a:ext cx="1171575" cy="755650"/>
            <a:chOff x="3498" y="1828"/>
            <a:chExt cx="738" cy="476"/>
          </a:xfrm>
        </p:grpSpPr>
        <p:pic>
          <p:nvPicPr>
            <p:cNvPr id="49217" name="Text Box 29"/>
            <p:cNvPicPr>
              <a:picLocks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3498" y="1828"/>
              <a:ext cx="738" cy="476"/>
            </a:xfrm>
            <a:prstGeom prst="rect">
              <a:avLst/>
            </a:prstGeom>
            <a:noFill/>
          </p:spPr>
        </p:pic>
        <p:sp>
          <p:nvSpPr>
            <p:cNvPr id="49218" name="Text Box 66"/>
            <p:cNvSpPr txBox="1">
              <a:spLocks noChangeArrowheads="1"/>
            </p:cNvSpPr>
            <p:nvPr/>
          </p:nvSpPr>
          <p:spPr bwMode="auto">
            <a:xfrm>
              <a:off x="3600" y="1890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FF0000"/>
                  </a:solidFill>
                  <a:hlinkClick r:id="rId37" action="ppaction://hlinksldjump"/>
                </a:rPr>
                <a:t>400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01406" name="Text Box 30"/>
          <p:cNvGrpSpPr>
            <a:grpSpLocks/>
          </p:cNvGrpSpPr>
          <p:nvPr/>
        </p:nvGrpSpPr>
        <p:grpSpPr bwMode="auto">
          <a:xfrm>
            <a:off x="6553200" y="2901950"/>
            <a:ext cx="1169988" cy="755650"/>
            <a:chOff x="4128" y="1828"/>
            <a:chExt cx="737" cy="476"/>
          </a:xfrm>
        </p:grpSpPr>
        <p:pic>
          <p:nvPicPr>
            <p:cNvPr id="49220" name="Text Box 30"/>
            <p:cNvPicPr>
              <a:picLocks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4128" y="1828"/>
              <a:ext cx="737" cy="476"/>
            </a:xfrm>
            <a:prstGeom prst="rect">
              <a:avLst/>
            </a:prstGeom>
            <a:noFill/>
          </p:spPr>
        </p:pic>
        <p:sp>
          <p:nvSpPr>
            <p:cNvPr id="49221" name="Text Box 69"/>
            <p:cNvSpPr txBox="1">
              <a:spLocks noChangeArrowheads="1"/>
            </p:cNvSpPr>
            <p:nvPr/>
          </p:nvSpPr>
          <p:spPr bwMode="auto">
            <a:xfrm>
              <a:off x="4230" y="1890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FF0000"/>
                  </a:solidFill>
                  <a:hlinkClick r:id="rId39" action="ppaction://hlinksldjump"/>
                </a:rPr>
                <a:t>500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01407" name="Text Box 31"/>
          <p:cNvGrpSpPr>
            <a:grpSpLocks/>
          </p:cNvGrpSpPr>
          <p:nvPr/>
        </p:nvGrpSpPr>
        <p:grpSpPr bwMode="auto">
          <a:xfrm>
            <a:off x="7553325" y="2901950"/>
            <a:ext cx="1169988" cy="755650"/>
            <a:chOff x="4758" y="1828"/>
            <a:chExt cx="737" cy="476"/>
          </a:xfrm>
        </p:grpSpPr>
        <p:pic>
          <p:nvPicPr>
            <p:cNvPr id="49223" name="Text Box 31"/>
            <p:cNvPicPr>
              <a:picLocks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4758" y="1828"/>
              <a:ext cx="737" cy="476"/>
            </a:xfrm>
            <a:prstGeom prst="rect">
              <a:avLst/>
            </a:prstGeom>
            <a:noFill/>
          </p:spPr>
        </p:pic>
        <p:sp>
          <p:nvSpPr>
            <p:cNvPr id="49224" name="Text Box 72"/>
            <p:cNvSpPr txBox="1">
              <a:spLocks noChangeArrowheads="1"/>
            </p:cNvSpPr>
            <p:nvPr/>
          </p:nvSpPr>
          <p:spPr bwMode="auto">
            <a:xfrm>
              <a:off x="4860" y="1890"/>
              <a:ext cx="540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rgbClr val="FF0000"/>
                  </a:solidFill>
                  <a:hlinkClick r:id="rId41" action="ppaction://hlinksldjump"/>
                </a:rPr>
                <a:t>600</a:t>
              </a:r>
              <a:endParaRPr lang="ru-RU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3714744" y="4000490"/>
            <a:ext cx="85680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hlinkClick r:id="rId42" action="ppaction://hlinksldjump"/>
              </a:rPr>
              <a:t>200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101412" name="Text Box 36"/>
          <p:cNvGrpSpPr>
            <a:grpSpLocks/>
          </p:cNvGrpSpPr>
          <p:nvPr/>
        </p:nvGrpSpPr>
        <p:grpSpPr bwMode="auto">
          <a:xfrm>
            <a:off x="2554288" y="3902075"/>
            <a:ext cx="1169987" cy="736600"/>
            <a:chOff x="1609" y="2458"/>
            <a:chExt cx="737" cy="464"/>
          </a:xfrm>
        </p:grpSpPr>
        <p:pic>
          <p:nvPicPr>
            <p:cNvPr id="49229" name="Text Box 36"/>
            <p:cNvPicPr>
              <a:picLocks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1609" y="2458"/>
              <a:ext cx="737" cy="464"/>
            </a:xfrm>
            <a:prstGeom prst="rect">
              <a:avLst/>
            </a:prstGeom>
            <a:noFill/>
          </p:spPr>
        </p:pic>
        <p:sp>
          <p:nvSpPr>
            <p:cNvPr id="49230" name="Text Box 78"/>
            <p:cNvSpPr txBox="1">
              <a:spLocks noChangeArrowheads="1"/>
            </p:cNvSpPr>
            <p:nvPr/>
          </p:nvSpPr>
          <p:spPr bwMode="auto">
            <a:xfrm>
              <a:off x="1710" y="252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hlinkClick r:id="rId44" action="ppaction://hlinksldjump"/>
                </a:rPr>
                <a:t>100</a:t>
              </a:r>
              <a:endParaRPr lang="ru-RU" sz="2800" b="1"/>
            </a:p>
          </p:txBody>
        </p:sp>
      </p:grpSp>
      <p:sp>
        <p:nvSpPr>
          <p:cNvPr id="101413" name="Text Box 37"/>
          <p:cNvSpPr txBox="1">
            <a:spLocks noChangeArrowheads="1"/>
          </p:cNvSpPr>
          <p:nvPr/>
        </p:nvSpPr>
        <p:spPr bwMode="auto">
          <a:xfrm>
            <a:off x="4714876" y="4000490"/>
            <a:ext cx="85680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hlinkClick r:id="rId45" action="ppaction://hlinksldjump"/>
              </a:rPr>
              <a:t>300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101414" name="Text Box 38"/>
          <p:cNvGrpSpPr>
            <a:grpSpLocks/>
          </p:cNvGrpSpPr>
          <p:nvPr/>
        </p:nvGrpSpPr>
        <p:grpSpPr bwMode="auto">
          <a:xfrm>
            <a:off x="5553075" y="3902075"/>
            <a:ext cx="1171575" cy="736600"/>
            <a:chOff x="3498" y="2458"/>
            <a:chExt cx="738" cy="464"/>
          </a:xfrm>
        </p:grpSpPr>
        <p:pic>
          <p:nvPicPr>
            <p:cNvPr id="49235" name="Text Box 38"/>
            <p:cNvPicPr>
              <a:picLocks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3498" y="2458"/>
              <a:ext cx="738" cy="464"/>
            </a:xfrm>
            <a:prstGeom prst="rect">
              <a:avLst/>
            </a:prstGeom>
            <a:noFill/>
          </p:spPr>
        </p:pic>
        <p:sp>
          <p:nvSpPr>
            <p:cNvPr id="49236" name="Text Box 84"/>
            <p:cNvSpPr txBox="1">
              <a:spLocks noChangeArrowheads="1"/>
            </p:cNvSpPr>
            <p:nvPr/>
          </p:nvSpPr>
          <p:spPr bwMode="auto">
            <a:xfrm>
              <a:off x="3600" y="252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hlinkClick r:id="rId47" action="ppaction://hlinksldjump"/>
                </a:rPr>
                <a:t>400</a:t>
              </a:r>
              <a:endParaRPr lang="ru-RU" sz="2800" b="1"/>
            </a:p>
          </p:txBody>
        </p:sp>
      </p:grpSp>
      <p:grpSp>
        <p:nvGrpSpPr>
          <p:cNvPr id="101415" name="Text Box 39"/>
          <p:cNvGrpSpPr>
            <a:grpSpLocks/>
          </p:cNvGrpSpPr>
          <p:nvPr/>
        </p:nvGrpSpPr>
        <p:grpSpPr bwMode="auto">
          <a:xfrm>
            <a:off x="6553200" y="3902075"/>
            <a:ext cx="1169988" cy="736600"/>
            <a:chOff x="4128" y="2458"/>
            <a:chExt cx="737" cy="464"/>
          </a:xfrm>
        </p:grpSpPr>
        <p:pic>
          <p:nvPicPr>
            <p:cNvPr id="49238" name="Text Box 39"/>
            <p:cNvPicPr>
              <a:picLocks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4128" y="2458"/>
              <a:ext cx="737" cy="464"/>
            </a:xfrm>
            <a:prstGeom prst="rect">
              <a:avLst/>
            </a:prstGeom>
            <a:noFill/>
          </p:spPr>
        </p:pic>
        <p:sp>
          <p:nvSpPr>
            <p:cNvPr id="49239" name="Text Box 87"/>
            <p:cNvSpPr txBox="1">
              <a:spLocks noChangeArrowheads="1"/>
            </p:cNvSpPr>
            <p:nvPr/>
          </p:nvSpPr>
          <p:spPr bwMode="auto">
            <a:xfrm>
              <a:off x="4230" y="252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hlinkClick r:id="rId49" action="ppaction://hlinksldjump"/>
                </a:rPr>
                <a:t>500</a:t>
              </a:r>
              <a:endParaRPr lang="ru-RU" sz="2800" b="1"/>
            </a:p>
          </p:txBody>
        </p:sp>
      </p:grpSp>
      <p:grpSp>
        <p:nvGrpSpPr>
          <p:cNvPr id="101416" name="Text Box 40"/>
          <p:cNvGrpSpPr>
            <a:grpSpLocks/>
          </p:cNvGrpSpPr>
          <p:nvPr/>
        </p:nvGrpSpPr>
        <p:grpSpPr bwMode="auto">
          <a:xfrm>
            <a:off x="7553325" y="3902075"/>
            <a:ext cx="1169988" cy="736600"/>
            <a:chOff x="4758" y="2458"/>
            <a:chExt cx="737" cy="464"/>
          </a:xfrm>
        </p:grpSpPr>
        <p:pic>
          <p:nvPicPr>
            <p:cNvPr id="49241" name="Text Box 40"/>
            <p:cNvPicPr>
              <a:picLocks noChangeArrowheads="1"/>
            </p:cNvPicPr>
            <p:nvPr/>
          </p:nvPicPr>
          <p:blipFill>
            <a:blip r:embed="rId50" cstate="print"/>
            <a:srcRect/>
            <a:stretch>
              <a:fillRect/>
            </a:stretch>
          </p:blipFill>
          <p:spPr bwMode="auto">
            <a:xfrm>
              <a:off x="4758" y="2458"/>
              <a:ext cx="737" cy="464"/>
            </a:xfrm>
            <a:prstGeom prst="rect">
              <a:avLst/>
            </a:prstGeom>
            <a:noFill/>
          </p:spPr>
        </p:pic>
        <p:sp>
          <p:nvSpPr>
            <p:cNvPr id="49242" name="Text Box 90"/>
            <p:cNvSpPr txBox="1">
              <a:spLocks noChangeArrowheads="1"/>
            </p:cNvSpPr>
            <p:nvPr/>
          </p:nvSpPr>
          <p:spPr bwMode="auto">
            <a:xfrm>
              <a:off x="4860" y="252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hlinkClick r:id="rId51" action="ppaction://hlinksldjump"/>
                </a:rPr>
                <a:t>600</a:t>
              </a:r>
              <a:endParaRPr lang="ru-RU" sz="2800" b="1"/>
            </a:p>
          </p:txBody>
        </p:sp>
      </p:grpSp>
      <p:sp>
        <p:nvSpPr>
          <p:cNvPr id="101420" name="Text Box 44"/>
          <p:cNvSpPr txBox="1">
            <a:spLocks noChangeArrowheads="1"/>
          </p:cNvSpPr>
          <p:nvPr/>
        </p:nvSpPr>
        <p:spPr bwMode="auto">
          <a:xfrm>
            <a:off x="3714744" y="4937115"/>
            <a:ext cx="85680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hlinkClick r:id="rId52" action="ppaction://hlinksldjump"/>
              </a:rPr>
              <a:t>200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101421" name="Text Box 45"/>
          <p:cNvGrpSpPr>
            <a:grpSpLocks/>
          </p:cNvGrpSpPr>
          <p:nvPr/>
        </p:nvGrpSpPr>
        <p:grpSpPr bwMode="auto">
          <a:xfrm>
            <a:off x="2554288" y="4833938"/>
            <a:ext cx="1169987" cy="744537"/>
            <a:chOff x="1609" y="3045"/>
            <a:chExt cx="737" cy="469"/>
          </a:xfrm>
        </p:grpSpPr>
        <p:pic>
          <p:nvPicPr>
            <p:cNvPr id="49247" name="Text Box 45"/>
            <p:cNvPicPr>
              <a:picLocks noChangeArrowheads="1"/>
            </p:cNvPicPr>
            <p:nvPr/>
          </p:nvPicPr>
          <p:blipFill>
            <a:blip r:embed="rId53" cstate="print"/>
            <a:srcRect/>
            <a:stretch>
              <a:fillRect/>
            </a:stretch>
          </p:blipFill>
          <p:spPr bwMode="auto">
            <a:xfrm>
              <a:off x="1609" y="3045"/>
              <a:ext cx="737" cy="469"/>
            </a:xfrm>
            <a:prstGeom prst="rect">
              <a:avLst/>
            </a:prstGeom>
            <a:noFill/>
          </p:spPr>
        </p:pic>
        <p:sp>
          <p:nvSpPr>
            <p:cNvPr id="49248" name="Text Box 96"/>
            <p:cNvSpPr txBox="1">
              <a:spLocks noChangeArrowheads="1"/>
            </p:cNvSpPr>
            <p:nvPr/>
          </p:nvSpPr>
          <p:spPr bwMode="auto">
            <a:xfrm>
              <a:off x="1710" y="311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54" action="ppaction://hlinksldjump"/>
                </a:rPr>
                <a:t>100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sp>
        <p:nvSpPr>
          <p:cNvPr id="101422" name="Text Box 46"/>
          <p:cNvSpPr txBox="1">
            <a:spLocks noChangeArrowheads="1"/>
          </p:cNvSpPr>
          <p:nvPr/>
        </p:nvSpPr>
        <p:spPr bwMode="auto">
          <a:xfrm>
            <a:off x="4714876" y="4937115"/>
            <a:ext cx="85680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hlinkClick r:id="rId55" action="ppaction://hlinksldjump"/>
              </a:rPr>
              <a:t>300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101423" name="Text Box 47"/>
          <p:cNvGrpSpPr>
            <a:grpSpLocks/>
          </p:cNvGrpSpPr>
          <p:nvPr/>
        </p:nvGrpSpPr>
        <p:grpSpPr bwMode="auto">
          <a:xfrm>
            <a:off x="5553075" y="4833938"/>
            <a:ext cx="1171575" cy="744537"/>
            <a:chOff x="3498" y="3045"/>
            <a:chExt cx="738" cy="469"/>
          </a:xfrm>
        </p:grpSpPr>
        <p:pic>
          <p:nvPicPr>
            <p:cNvPr id="49253" name="Text Box 47"/>
            <p:cNvPicPr>
              <a:picLocks noChangeArrowheads="1"/>
            </p:cNvPicPr>
            <p:nvPr/>
          </p:nvPicPr>
          <p:blipFill>
            <a:blip r:embed="rId56" cstate="print"/>
            <a:srcRect/>
            <a:stretch>
              <a:fillRect/>
            </a:stretch>
          </p:blipFill>
          <p:spPr bwMode="auto">
            <a:xfrm>
              <a:off x="3498" y="3045"/>
              <a:ext cx="738" cy="469"/>
            </a:xfrm>
            <a:prstGeom prst="rect">
              <a:avLst/>
            </a:prstGeom>
            <a:noFill/>
          </p:spPr>
        </p:pic>
        <p:sp>
          <p:nvSpPr>
            <p:cNvPr id="49254" name="Text Box 102"/>
            <p:cNvSpPr txBox="1">
              <a:spLocks noChangeArrowheads="1"/>
            </p:cNvSpPr>
            <p:nvPr/>
          </p:nvSpPr>
          <p:spPr bwMode="auto">
            <a:xfrm>
              <a:off x="3600" y="311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57" action="ppaction://hlinksldjump"/>
                </a:rPr>
                <a:t>400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424" name="Text Box 48"/>
          <p:cNvGrpSpPr>
            <a:grpSpLocks/>
          </p:cNvGrpSpPr>
          <p:nvPr/>
        </p:nvGrpSpPr>
        <p:grpSpPr bwMode="auto">
          <a:xfrm>
            <a:off x="6553200" y="4833938"/>
            <a:ext cx="1169988" cy="744537"/>
            <a:chOff x="4128" y="3045"/>
            <a:chExt cx="737" cy="469"/>
          </a:xfrm>
        </p:grpSpPr>
        <p:pic>
          <p:nvPicPr>
            <p:cNvPr id="49256" name="Text Box 48"/>
            <p:cNvPicPr>
              <a:picLocks noChangeArrowheads="1"/>
            </p:cNvPicPr>
            <p:nvPr/>
          </p:nvPicPr>
          <p:blipFill>
            <a:blip r:embed="rId58" cstate="print"/>
            <a:srcRect/>
            <a:stretch>
              <a:fillRect/>
            </a:stretch>
          </p:blipFill>
          <p:spPr bwMode="auto">
            <a:xfrm>
              <a:off x="4128" y="3045"/>
              <a:ext cx="737" cy="469"/>
            </a:xfrm>
            <a:prstGeom prst="rect">
              <a:avLst/>
            </a:prstGeom>
            <a:noFill/>
          </p:spPr>
        </p:pic>
        <p:sp>
          <p:nvSpPr>
            <p:cNvPr id="49257" name="Text Box 105"/>
            <p:cNvSpPr txBox="1">
              <a:spLocks noChangeArrowheads="1"/>
            </p:cNvSpPr>
            <p:nvPr/>
          </p:nvSpPr>
          <p:spPr bwMode="auto">
            <a:xfrm>
              <a:off x="4230" y="311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59" action="ppaction://hlinksldjump"/>
                </a:rPr>
                <a:t>500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01425" name="Text Box 49"/>
          <p:cNvGrpSpPr>
            <a:grpSpLocks/>
          </p:cNvGrpSpPr>
          <p:nvPr/>
        </p:nvGrpSpPr>
        <p:grpSpPr bwMode="auto">
          <a:xfrm>
            <a:off x="7553325" y="4833938"/>
            <a:ext cx="1169988" cy="744537"/>
            <a:chOff x="4758" y="3045"/>
            <a:chExt cx="737" cy="469"/>
          </a:xfrm>
        </p:grpSpPr>
        <p:pic>
          <p:nvPicPr>
            <p:cNvPr id="49259" name="Text Box 49"/>
            <p:cNvPicPr>
              <a:picLocks noChangeArrowheads="1"/>
            </p:cNvPicPr>
            <p:nvPr/>
          </p:nvPicPr>
          <p:blipFill>
            <a:blip r:embed="rId60" cstate="print"/>
            <a:srcRect/>
            <a:stretch>
              <a:fillRect/>
            </a:stretch>
          </p:blipFill>
          <p:spPr bwMode="auto">
            <a:xfrm>
              <a:off x="4758" y="3045"/>
              <a:ext cx="737" cy="469"/>
            </a:xfrm>
            <a:prstGeom prst="rect">
              <a:avLst/>
            </a:prstGeom>
            <a:noFill/>
          </p:spPr>
        </p:pic>
        <p:sp>
          <p:nvSpPr>
            <p:cNvPr id="49260" name="Text Box 108"/>
            <p:cNvSpPr txBox="1">
              <a:spLocks noChangeArrowheads="1"/>
            </p:cNvSpPr>
            <p:nvPr/>
          </p:nvSpPr>
          <p:spPr bwMode="auto">
            <a:xfrm>
              <a:off x="4860" y="3110"/>
              <a:ext cx="5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>
                  <a:solidFill>
                    <a:schemeClr val="bg1"/>
                  </a:solidFill>
                  <a:hlinkClick r:id="rId61" action="ppaction://hlinksldjump"/>
                </a:rPr>
                <a:t>600</a:t>
              </a:r>
              <a:endParaRPr lang="ru-RU" sz="2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6921" name="Text Box 53"/>
          <p:cNvGrpSpPr>
            <a:grpSpLocks/>
          </p:cNvGrpSpPr>
          <p:nvPr/>
        </p:nvGrpSpPr>
        <p:grpSpPr bwMode="auto">
          <a:xfrm>
            <a:off x="6248400" y="5810250"/>
            <a:ext cx="2846388" cy="822325"/>
            <a:chOff x="3936" y="3660"/>
            <a:chExt cx="1793" cy="518"/>
          </a:xfrm>
        </p:grpSpPr>
        <p:pic>
          <p:nvPicPr>
            <p:cNvPr id="49262" name="Text Box 53">
              <a:hlinkClick r:id="rId62" action="ppaction://hlinksldjump"/>
            </p:cNvPr>
            <p:cNvPicPr>
              <a:picLocks noChangeArrowheads="1"/>
            </p:cNvPicPr>
            <p:nvPr/>
          </p:nvPicPr>
          <p:blipFill>
            <a:blip r:embed="rId63" cstate="print"/>
            <a:srcRect/>
            <a:stretch>
              <a:fillRect/>
            </a:stretch>
          </p:blipFill>
          <p:spPr bwMode="auto">
            <a:xfrm>
              <a:off x="3936" y="3660"/>
              <a:ext cx="1793" cy="518"/>
            </a:xfrm>
            <a:prstGeom prst="rect">
              <a:avLst/>
            </a:prstGeom>
            <a:noFill/>
          </p:spPr>
        </p:pic>
        <p:sp>
          <p:nvSpPr>
            <p:cNvPr id="49263" name="Text Box 111"/>
            <p:cNvSpPr txBox="1">
              <a:spLocks noChangeArrowheads="1"/>
            </p:cNvSpPr>
            <p:nvPr/>
          </p:nvSpPr>
          <p:spPr bwMode="auto">
            <a:xfrm>
              <a:off x="4050" y="3735"/>
              <a:ext cx="157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rgbClr val="333399"/>
                  </a:solidFill>
                  <a:latin typeface="Courier New" pitchFamily="49" charset="0"/>
                </a:rPr>
                <a:t>III</a:t>
              </a:r>
              <a:r>
                <a:rPr lang="ru-RU" sz="3200" b="1" dirty="0">
                  <a:solidFill>
                    <a:srgbClr val="333399"/>
                  </a:solidFill>
                  <a:latin typeface="Courier New" pitchFamily="49" charset="0"/>
                </a:rPr>
                <a:t> раунд</a:t>
              </a: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7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1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1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1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1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1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1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1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1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1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1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1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1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13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1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1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1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1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1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1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1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1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0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01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1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01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01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1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1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1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01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1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01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01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1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1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25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86638" cy="59086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  - 100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FFFF00"/>
                </a:solidFill>
                <a:latin typeface="Arial Black" pitchFamily="34" charset="0"/>
              </a:rPr>
              <a:t>Какое число делится на все числа без остатка?</a:t>
            </a:r>
            <a:endParaRPr lang="ru-RU" sz="4400" b="1" i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10240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475" y="6102350"/>
            <a:ext cx="976313" cy="5794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714375" y="287338"/>
            <a:ext cx="7858125" cy="606266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 - 200</a:t>
            </a: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Из трехзначного числа вычли двузначное, в результате получили наименьшее однозначное. Назовите эти числа.</a:t>
            </a: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034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928688" y="857250"/>
            <a:ext cx="7343775" cy="466248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Числовой луч-100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 стрелкой 5"/>
          <p:cNvCxnSpPr>
            <a:cxnSpLocks/>
          </p:cNvCxnSpPr>
          <p:nvPr/>
        </p:nvCxnSpPr>
        <p:spPr>
          <a:xfrm>
            <a:off x="1500188" y="4357688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7146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1468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475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481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1487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1493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150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151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63" name="TextBox 15"/>
          <p:cNvSpPr txBox="1">
            <a:spLocks noChangeArrowheads="1"/>
          </p:cNvSpPr>
          <p:nvPr/>
        </p:nvSpPr>
        <p:spPr bwMode="auto">
          <a:xfrm>
            <a:off x="4000500" y="3571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7664" name="TextBox 16"/>
          <p:cNvSpPr txBox="1">
            <a:spLocks noChangeArrowheads="1"/>
          </p:cNvSpPr>
          <p:nvPr/>
        </p:nvSpPr>
        <p:spPr bwMode="auto">
          <a:xfrm>
            <a:off x="4500563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7665" name="TextBox 17"/>
          <p:cNvSpPr txBox="1">
            <a:spLocks noChangeArrowheads="1"/>
          </p:cNvSpPr>
          <p:nvPr/>
        </p:nvSpPr>
        <p:spPr bwMode="auto">
          <a:xfrm>
            <a:off x="2500313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27666" name="TextBox 18"/>
          <p:cNvSpPr txBox="1">
            <a:spLocks noChangeArrowheads="1"/>
          </p:cNvSpPr>
          <p:nvPr/>
        </p:nvSpPr>
        <p:spPr bwMode="auto">
          <a:xfrm>
            <a:off x="3500438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27667" name="TextBox 19"/>
          <p:cNvSpPr txBox="1">
            <a:spLocks noChangeArrowheads="1"/>
          </p:cNvSpPr>
          <p:nvPr/>
        </p:nvSpPr>
        <p:spPr bwMode="auto">
          <a:xfrm>
            <a:off x="6500813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 Black" pitchFamily="34" charset="0"/>
              </a:rPr>
              <a:t>D</a:t>
            </a:r>
            <a:endParaRPr lang="ru-RU" sz="4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668" name="TextBox 20"/>
          <p:cNvSpPr txBox="1">
            <a:spLocks noChangeArrowheads="1"/>
          </p:cNvSpPr>
          <p:nvPr/>
        </p:nvSpPr>
        <p:spPr bwMode="auto">
          <a:xfrm>
            <a:off x="5500688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26645" name="TextBox 21"/>
          <p:cNvSpPr txBox="1">
            <a:spLocks noChangeArrowheads="1"/>
          </p:cNvSpPr>
          <p:nvPr/>
        </p:nvSpPr>
        <p:spPr bwMode="auto">
          <a:xfrm>
            <a:off x="1571625" y="2000250"/>
            <a:ext cx="6500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Какую координату имеет точка В?</a:t>
            </a:r>
            <a:endParaRPr lang="ru-RU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643812" cy="5724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  - 300</a:t>
            </a:r>
          </a:p>
          <a:p>
            <a:pPr algn="ctr">
              <a:spcBef>
                <a:spcPct val="50000"/>
              </a:spcBef>
            </a:pPr>
            <a:endParaRPr lang="ru-RU" sz="28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FF00"/>
                </a:solidFill>
              </a:rPr>
              <a:t>Назовите наименьшее натуральное число.</a:t>
            </a:r>
            <a:endParaRPr lang="ru-RU" sz="54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1044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28688" y="714375"/>
            <a:ext cx="7343775" cy="60483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 - 400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FFFF00"/>
                </a:solidFill>
                <a:latin typeface="Arial Black" pitchFamily="34" charset="0"/>
              </a:rPr>
              <a:t>Назовите самое маленькое семизначное число. </a:t>
            </a:r>
            <a:endParaRPr lang="ru-RU" sz="3200" b="1" i="1">
              <a:solidFill>
                <a:srgbClr val="FFFFCC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5400" b="1" i="1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547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285875" y="0"/>
            <a:ext cx="7286625" cy="59086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 - 500</a:t>
            </a:r>
            <a:endParaRPr lang="ru-RU" sz="3600" b="1" i="1" u="sng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Как называется число, указывающее </a:t>
            </a:r>
          </a:p>
          <a:p>
            <a:pPr algn="ctr"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положение точки на координатном луче?</a:t>
            </a:r>
            <a:r>
              <a:rPr lang="ru-RU" sz="7200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ru-RU" sz="5400" b="1" i="1" dirty="0">
              <a:solidFill>
                <a:srgbClr val="FFFFCC"/>
              </a:solidFill>
              <a:latin typeface="Arial Black" pitchFamily="34" charset="0"/>
            </a:endParaRPr>
          </a:p>
        </p:txBody>
      </p:sp>
      <p:pic>
        <p:nvPicPr>
          <p:cNvPr id="1064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7343775" cy="58166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 - 600</a:t>
            </a:r>
          </a:p>
          <a:p>
            <a:pPr algn="ctr">
              <a:spcBef>
                <a:spcPct val="50000"/>
              </a:spcBef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5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Числа, используемые для счёта предметов…</a:t>
            </a:r>
          </a:p>
          <a:p>
            <a:pPr algn="ctr">
              <a:spcBef>
                <a:spcPct val="50000"/>
              </a:spcBef>
              <a:defRPr/>
            </a:pPr>
            <a:endParaRPr lang="ru-RU" sz="4400" b="1" i="1" dirty="0">
              <a:solidFill>
                <a:srgbClr val="FFFFCC"/>
              </a:solidFill>
              <a:latin typeface="Bookman Old Style" pitchFamily="18" charset="0"/>
            </a:endParaRPr>
          </a:p>
        </p:txBody>
      </p:sp>
      <p:pic>
        <p:nvPicPr>
          <p:cNvPr id="10752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928688" y="500063"/>
            <a:ext cx="7343775" cy="557053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Ребусы  - 100</a:t>
            </a:r>
          </a:p>
          <a:p>
            <a:pPr algn="ctr"/>
            <a:endParaRPr lang="ru-RU" sz="3600" b="1" i="1" u="sng">
              <a:solidFill>
                <a:schemeClr val="bg1"/>
              </a:solidFill>
            </a:endParaRPr>
          </a:p>
          <a:p>
            <a:pPr algn="ctr"/>
            <a:endParaRPr lang="ru-RU" sz="3600" b="1" i="1" u="sng">
              <a:solidFill>
                <a:schemeClr val="bg1"/>
              </a:solidFill>
            </a:endParaRPr>
          </a:p>
          <a:p>
            <a:pPr algn="ctr"/>
            <a:endParaRPr lang="ru-RU" sz="3600" b="1" i="1" u="sng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/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  <p:pic>
        <p:nvPicPr>
          <p:cNvPr id="9728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6324" name="Picture 7" descr="C:\Documents and Settings\к\Рабочий стол\мину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1643063"/>
            <a:ext cx="52863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928688" y="500063"/>
            <a:ext cx="7343775" cy="526256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Ребусы – 200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96260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7348" name="Picture 6" descr="C:\Documents and Settings\к\Рабочий стол\зна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1643063"/>
            <a:ext cx="28575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477043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Ребусы – 300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/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/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9523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8372" name="Picture 4" descr="C:\Documents and Settings\к\Рабочий стол\задач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1928813"/>
            <a:ext cx="539273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1244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Ребусы - 400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rgbClr val="FFFFCC"/>
              </a:solidFill>
              <a:latin typeface="Bookman Old Style" pitchFamily="18" charset="0"/>
            </a:endParaRPr>
          </a:p>
        </p:txBody>
      </p:sp>
      <p:pic>
        <p:nvPicPr>
          <p:cNvPr id="9421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9396" name="Picture 6" descr="snap05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2428875"/>
            <a:ext cx="578643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216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Ребусы – 500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9318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0420" name="Picture 8" descr="C:\Documents and Settings\к\Рабочий стол\то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1928813"/>
            <a:ext cx="55848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28688" y="500063"/>
            <a:ext cx="7343775" cy="567848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Ребусы – 600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0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0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>
              <a:solidFill>
                <a:schemeClr val="bg1"/>
              </a:solidFill>
            </a:endParaRPr>
          </a:p>
        </p:txBody>
      </p:sp>
      <p:pic>
        <p:nvPicPr>
          <p:cNvPr id="9216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1444" name="Picture 2" descr="C:\Documents and Settings\к\Рабочий стол\3 в куб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2000250"/>
            <a:ext cx="43180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71550" y="1196975"/>
            <a:ext cx="7343775" cy="4386263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Числовой луч</a:t>
            </a:r>
            <a:r>
              <a:rPr lang="ru-RU" b="1" i="1" u="sng" dirty="0">
                <a:solidFill>
                  <a:schemeClr val="bg1"/>
                </a:solidFill>
              </a:rPr>
              <a:t> </a:t>
            </a:r>
            <a:r>
              <a:rPr lang="ru-RU" sz="3600" b="1" i="1" u="sng" dirty="0">
                <a:solidFill>
                  <a:schemeClr val="bg1"/>
                </a:solidFill>
              </a:rPr>
              <a:t>– 200</a:t>
            </a:r>
          </a:p>
          <a:p>
            <a:pPr algn="ctr">
              <a:spcBef>
                <a:spcPct val="50000"/>
              </a:spcBef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22" name="Прямоугольник 21"/>
          <p:cNvSpPr/>
          <p:nvPr/>
        </p:nvSpPr>
        <p:spPr>
          <a:xfrm>
            <a:off x="22145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1500188" y="4357688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7146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1468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71475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21481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21493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150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7151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87" name="TextBox 15"/>
          <p:cNvSpPr txBox="1">
            <a:spLocks noChangeArrowheads="1"/>
          </p:cNvSpPr>
          <p:nvPr/>
        </p:nvSpPr>
        <p:spPr bwMode="auto">
          <a:xfrm>
            <a:off x="4000500" y="3571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8688" name="TextBox 16"/>
          <p:cNvSpPr txBox="1">
            <a:spLocks noChangeArrowheads="1"/>
          </p:cNvSpPr>
          <p:nvPr/>
        </p:nvSpPr>
        <p:spPr bwMode="auto">
          <a:xfrm>
            <a:off x="6429375" y="3571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8689" name="TextBox 17"/>
          <p:cNvSpPr txBox="1">
            <a:spLocks noChangeArrowheads="1"/>
          </p:cNvSpPr>
          <p:nvPr/>
        </p:nvSpPr>
        <p:spPr bwMode="auto">
          <a:xfrm>
            <a:off x="2428875" y="357822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5929313" y="357822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28691" name="TextBox 20"/>
          <p:cNvSpPr txBox="1">
            <a:spLocks noChangeArrowheads="1"/>
          </p:cNvSpPr>
          <p:nvPr/>
        </p:nvSpPr>
        <p:spPr bwMode="auto">
          <a:xfrm>
            <a:off x="4429125" y="357822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39" name="TextBox 21"/>
          <p:cNvSpPr txBox="1">
            <a:spLocks noChangeArrowheads="1"/>
          </p:cNvSpPr>
          <p:nvPr/>
        </p:nvSpPr>
        <p:spPr bwMode="auto">
          <a:xfrm>
            <a:off x="1571625" y="2071688"/>
            <a:ext cx="6500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Назовите координату точки С.</a:t>
            </a:r>
            <a:endParaRPr lang="ru-RU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57250" y="714375"/>
            <a:ext cx="7343775" cy="52387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– 100</a:t>
            </a: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</p:txBody>
      </p:sp>
      <p:pic>
        <p:nvPicPr>
          <p:cNvPr id="8806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2771775" y="3141663"/>
          <a:ext cx="3570288" cy="1069975"/>
        </p:xfrm>
        <a:graphic>
          <a:graphicData uri="http://schemas.openxmlformats.org/presentationml/2006/ole">
            <p:oleObj spid="_x0000_s13314" name="Формула" r:id="rId5" imgW="545760" imgH="20304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10063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- 200</a:t>
            </a: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>
              <a:solidFill>
                <a:srgbClr val="FFFFCC"/>
              </a:solidFill>
            </a:endParaRPr>
          </a:p>
        </p:txBody>
      </p:sp>
      <p:pic>
        <p:nvPicPr>
          <p:cNvPr id="8704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3348038" y="2781300"/>
          <a:ext cx="2406650" cy="2073275"/>
        </p:xfrm>
        <a:graphic>
          <a:graphicData uri="http://schemas.openxmlformats.org/presentationml/2006/ole">
            <p:oleObj spid="_x0000_s14338" name="Формула" r:id="rId5" imgW="36828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2387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- 300</a:t>
            </a: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</a:p>
          <a:p>
            <a:pPr algn="ctr">
              <a:spcBef>
                <a:spcPct val="50000"/>
              </a:spcBef>
            </a:pP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FFCC"/>
              </a:solidFill>
            </a:endParaRPr>
          </a:p>
        </p:txBody>
      </p:sp>
      <p:pic>
        <p:nvPicPr>
          <p:cNvPr id="8601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3513138" y="2924175"/>
          <a:ext cx="2074862" cy="2073275"/>
        </p:xfrm>
        <a:graphic>
          <a:graphicData uri="http://schemas.openxmlformats.org/presentationml/2006/ole">
            <p:oleObj spid="_x0000_s15362" name="Формула" r:id="rId5" imgW="3171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44640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- 400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rgbClr val="FFFFCC"/>
              </a:solidFill>
            </a:endParaRPr>
          </a:p>
        </p:txBody>
      </p:sp>
      <p:pic>
        <p:nvPicPr>
          <p:cNvPr id="84995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3563938" y="3716338"/>
          <a:ext cx="2239962" cy="936625"/>
        </p:xfrm>
        <a:graphic>
          <a:graphicData uri="http://schemas.openxmlformats.org/presentationml/2006/ole">
            <p:oleObj spid="_x0000_s16386" name="Формула" r:id="rId5" imgW="342720" imgH="177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3308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- 500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  <a:endParaRPr lang="ru-RU" sz="5000">
              <a:solidFill>
                <a:srgbClr val="FFFFCC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83971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3482975" y="3213100"/>
          <a:ext cx="1992313" cy="2073275"/>
        </p:xfrm>
        <a:graphic>
          <a:graphicData uri="http://schemas.openxmlformats.org/presentationml/2006/ole">
            <p:oleObj spid="_x0000_s17410" name="Формула" r:id="rId5" imgW="3045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2387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 - 600</a:t>
            </a: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DDFF"/>
                </a:solidFill>
              </a:rPr>
              <a:t>Вычислить</a:t>
            </a:r>
            <a:endParaRPr lang="ru-RU" sz="5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chemeClr val="bg1"/>
              </a:solidFill>
            </a:endParaRPr>
          </a:p>
        </p:txBody>
      </p:sp>
      <p:pic>
        <p:nvPicPr>
          <p:cNvPr id="8294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3400425" y="3071813"/>
          <a:ext cx="2157413" cy="2474912"/>
        </p:xfrm>
        <a:graphic>
          <a:graphicData uri="http://schemas.openxmlformats.org/presentationml/2006/ole">
            <p:oleObj spid="_x0000_s18434" name="Формула" r:id="rId5" imgW="330120" imgH="4698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Рисунок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49650"/>
            <a:ext cx="396875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Smily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3" y="4751388"/>
            <a:ext cx="240506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7025" y="1323975"/>
            <a:ext cx="2284413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03213" y="263525"/>
            <a:ext cx="9801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Вопрос - аукцион</a:t>
            </a:r>
            <a:r>
              <a:rPr lang="ru-RU" sz="5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257" name="Picture 17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444625"/>
            <a:ext cx="2284413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3" y="1263650"/>
            <a:ext cx="2284412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789363"/>
            <a:ext cx="2284412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23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0013" y="5353050"/>
            <a:ext cx="12620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24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8075" y="5232400"/>
            <a:ext cx="12620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���� - Auction (1994-2000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048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268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000125" y="642938"/>
            <a:ext cx="7343775" cy="56324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– 100</a:t>
            </a:r>
          </a:p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  <a:latin typeface="Arial Black" pitchFamily="34" charset="0"/>
              </a:rPr>
              <a:t>Какая цифра в переводе с латинского языка обозначает «никакая»?</a:t>
            </a:r>
            <a:endParaRPr lang="ru-RU" sz="5400" b="1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chemeClr val="bg1"/>
              </a:solidFill>
            </a:endParaRPr>
          </a:p>
        </p:txBody>
      </p:sp>
      <p:pic>
        <p:nvPicPr>
          <p:cNvPr id="788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28688" y="500063"/>
            <a:ext cx="7343775" cy="51244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- 200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FF00"/>
                </a:solidFill>
                <a:latin typeface="Arial Black" pitchFamily="34" charset="0"/>
              </a:rPr>
              <a:t>Если перевернуть эту цифру сверху вниз, то она уменьшится на три. Какая это цифра?</a:t>
            </a:r>
            <a:endParaRPr lang="ru-RU" sz="48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88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 txBox="1">
            <a:spLocks noChangeArrowheads="1"/>
          </p:cNvSpPr>
          <p:nvPr/>
        </p:nvSpPr>
        <p:spPr bwMode="auto">
          <a:xfrm>
            <a:off x="971550" y="981075"/>
            <a:ext cx="7343775" cy="4894263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- 300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  <a:latin typeface="Arial Black" pitchFamily="34" charset="0"/>
              </a:rPr>
              <a:t>Цифра, на которую делятся все числа без остатка?</a:t>
            </a:r>
          </a:p>
          <a:p>
            <a:pPr algn="ctr">
              <a:spcBef>
                <a:spcPct val="50000"/>
              </a:spcBef>
            </a:pPr>
            <a:endParaRPr lang="ru-RU" sz="5400" b="1">
              <a:solidFill>
                <a:srgbClr val="FFFFCC"/>
              </a:solidFill>
            </a:endParaRPr>
          </a:p>
        </p:txBody>
      </p:sp>
      <p:pic>
        <p:nvPicPr>
          <p:cNvPr id="778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486650" cy="4340225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Числовой луч – 300</a:t>
            </a:r>
          </a:p>
          <a:p>
            <a:pPr algn="ctr"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2400" b="1" dirty="0"/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36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2145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1500188" y="4357688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146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38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0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15063" y="4214813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5125" y="4214813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711" name="TextBox 15"/>
          <p:cNvSpPr txBox="1">
            <a:spLocks noChangeArrowheads="1"/>
          </p:cNvSpPr>
          <p:nvPr/>
        </p:nvSpPr>
        <p:spPr bwMode="auto">
          <a:xfrm>
            <a:off x="3500438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9712" name="TextBox 16"/>
          <p:cNvSpPr txBox="1">
            <a:spLocks noChangeArrowheads="1"/>
          </p:cNvSpPr>
          <p:nvPr/>
        </p:nvSpPr>
        <p:spPr bwMode="auto">
          <a:xfrm>
            <a:off x="5429250" y="3571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9713" name="TextBox 17"/>
          <p:cNvSpPr txBox="1">
            <a:spLocks noChangeArrowheads="1"/>
          </p:cNvSpPr>
          <p:nvPr/>
        </p:nvSpPr>
        <p:spPr bwMode="auto">
          <a:xfrm>
            <a:off x="3929063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29714" name="TextBox 18"/>
          <p:cNvSpPr txBox="1">
            <a:spLocks noChangeArrowheads="1"/>
          </p:cNvSpPr>
          <p:nvPr/>
        </p:nvSpPr>
        <p:spPr bwMode="auto">
          <a:xfrm>
            <a:off x="2500313" y="357187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29715" name="TextBox 19"/>
          <p:cNvSpPr txBox="1">
            <a:spLocks noChangeArrowheads="1"/>
          </p:cNvSpPr>
          <p:nvPr/>
        </p:nvSpPr>
        <p:spPr bwMode="auto">
          <a:xfrm>
            <a:off x="6000750" y="3571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 Black" pitchFamily="34" charset="0"/>
              </a:rPr>
              <a:t>D</a:t>
            </a:r>
            <a:endParaRPr lang="ru-RU" sz="4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1143000" y="2000250"/>
            <a:ext cx="6929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Какую координату имеет точка </a:t>
            </a:r>
            <a:r>
              <a:rPr lang="en-US" sz="40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ru-RU" sz="40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00125" y="571500"/>
            <a:ext cx="7343775" cy="56324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- 400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800">
                <a:solidFill>
                  <a:srgbClr val="FFFF00"/>
                </a:solidFill>
                <a:latin typeface="Arial Black" pitchFamily="34" charset="0"/>
              </a:rPr>
              <a:t>Сколько двузначных чисел, у которых первая цифра 1?</a:t>
            </a:r>
            <a:endParaRPr lang="ru-RU" sz="48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5400" b="1">
              <a:solidFill>
                <a:srgbClr val="FFFFCC"/>
              </a:solidFill>
            </a:endParaRPr>
          </a:p>
        </p:txBody>
      </p:sp>
      <p:pic>
        <p:nvPicPr>
          <p:cNvPr id="7680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000125" y="785813"/>
            <a:ext cx="7343775" cy="535463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- 500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Результат умножения самой большой цифры на самую маленькую.</a:t>
            </a:r>
            <a:endParaRPr lang="ru-RU" sz="5400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5400" b="1">
              <a:solidFill>
                <a:srgbClr val="FFFFCC"/>
              </a:solidFill>
            </a:endParaRPr>
          </a:p>
        </p:txBody>
      </p:sp>
      <p:pic>
        <p:nvPicPr>
          <p:cNvPr id="7577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28688" y="857250"/>
            <a:ext cx="7343775" cy="495458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 - 600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Что больше: сумма или произведение всех цифр?</a:t>
            </a: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7475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857250" y="714375"/>
            <a:ext cx="7343775" cy="5216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Задачи на смекалку - 100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400" b="1" i="1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6963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69636" name="Прямоугольник 4"/>
          <p:cNvSpPr>
            <a:spLocks noChangeArrowheads="1"/>
          </p:cNvSpPr>
          <p:nvPr/>
        </p:nvSpPr>
        <p:spPr bwMode="auto">
          <a:xfrm>
            <a:off x="1285875" y="1928813"/>
            <a:ext cx="6858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Тройка лошадей проехала 15 км за 1 час. С какой скоростью ехала каждая лошадь?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785813" y="357188"/>
            <a:ext cx="7643812" cy="558641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Задачи на смекалку - 200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/>
            <a:endParaRPr lang="ru-RU" sz="1400">
              <a:solidFill>
                <a:srgbClr val="FFFF00"/>
              </a:solidFill>
            </a:endParaRPr>
          </a:p>
          <a:p>
            <a:pPr algn="ctr"/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Петух, стоя на одной ноге, весит 3 кг, Сколько он весит, стоя на </a:t>
            </a:r>
          </a:p>
          <a:p>
            <a:pPr algn="ctr"/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двух ногах?</a:t>
            </a:r>
          </a:p>
          <a:p>
            <a:pPr algn="ctr"/>
            <a:endParaRPr lang="ru-RU" sz="4000" b="1">
              <a:solidFill>
                <a:srgbClr val="FFFF00"/>
              </a:solidFill>
            </a:endParaRPr>
          </a:p>
          <a:p>
            <a:pPr algn="ctr"/>
            <a:endParaRPr lang="ru-RU" sz="4000" b="1">
              <a:solidFill>
                <a:srgbClr val="FFFF00"/>
              </a:solidFill>
            </a:endParaRPr>
          </a:p>
          <a:p>
            <a:pPr algn="ctr"/>
            <a:endParaRPr lang="ru-RU" sz="4000" b="1">
              <a:solidFill>
                <a:srgbClr val="FFFF00"/>
              </a:solidFill>
            </a:endParaRPr>
          </a:p>
        </p:txBody>
      </p:sp>
      <p:pic>
        <p:nvPicPr>
          <p:cNvPr id="6861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28688" y="642938"/>
            <a:ext cx="7343775" cy="558641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Задачи на смекалку – 300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000" b="1">
              <a:solidFill>
                <a:schemeClr val="bg1"/>
              </a:solidFill>
            </a:endParaRPr>
          </a:p>
        </p:txBody>
      </p:sp>
      <p:pic>
        <p:nvPicPr>
          <p:cNvPr id="6758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71684" name="Прямоугольник 4"/>
          <p:cNvSpPr>
            <a:spLocks noChangeArrowheads="1"/>
          </p:cNvSpPr>
          <p:nvPr/>
        </p:nvSpPr>
        <p:spPr bwMode="auto">
          <a:xfrm>
            <a:off x="1143000" y="1500188"/>
            <a:ext cx="6929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FF00"/>
                </a:solidFill>
                <a:latin typeface="Arial Black" pitchFamily="34" charset="0"/>
              </a:rPr>
              <a:t>В двух карманах поровну денег. Из левого в правый переложили один рубль. На сколько рублей в правом кармане стало больше, чем в левом?</a:t>
            </a:r>
          </a:p>
          <a:p>
            <a:pPr algn="ctr"/>
            <a:endParaRPr lang="ru-RU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640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2707" name="Freeform 13"/>
          <p:cNvSpPr>
            <a:spLocks/>
          </p:cNvSpPr>
          <p:nvPr/>
        </p:nvSpPr>
        <p:spPr bwMode="auto">
          <a:xfrm>
            <a:off x="2387600" y="1685925"/>
            <a:ext cx="3784600" cy="3546475"/>
          </a:xfrm>
          <a:custGeom>
            <a:avLst/>
            <a:gdLst>
              <a:gd name="T0" fmla="*/ 2147483647 w 2384"/>
              <a:gd name="T1" fmla="*/ 2147483647 h 2266"/>
              <a:gd name="T2" fmla="*/ 2147483647 w 2384"/>
              <a:gd name="T3" fmla="*/ 2147483647 h 2266"/>
              <a:gd name="T4" fmla="*/ 2147483647 w 2384"/>
              <a:gd name="T5" fmla="*/ 2147483647 h 2266"/>
              <a:gd name="T6" fmla="*/ 2147483647 w 2384"/>
              <a:gd name="T7" fmla="*/ 2147483647 h 2266"/>
              <a:gd name="T8" fmla="*/ 2147483647 w 2384"/>
              <a:gd name="T9" fmla="*/ 2147483647 h 2266"/>
              <a:gd name="T10" fmla="*/ 2147483647 w 2384"/>
              <a:gd name="T11" fmla="*/ 2147483647 h 2266"/>
              <a:gd name="T12" fmla="*/ 2147483647 w 2384"/>
              <a:gd name="T13" fmla="*/ 2147483647 h 2266"/>
              <a:gd name="T14" fmla="*/ 2147483647 w 2384"/>
              <a:gd name="T15" fmla="*/ 2147483647 h 2266"/>
              <a:gd name="T16" fmla="*/ 2147483647 w 2384"/>
              <a:gd name="T17" fmla="*/ 2147483647 h 2266"/>
              <a:gd name="T18" fmla="*/ 2147483647 w 2384"/>
              <a:gd name="T19" fmla="*/ 2147483647 h 2266"/>
              <a:gd name="T20" fmla="*/ 2147483647 w 2384"/>
              <a:gd name="T21" fmla="*/ 2147483647 h 2266"/>
              <a:gd name="T22" fmla="*/ 2147483647 w 2384"/>
              <a:gd name="T23" fmla="*/ 2147483647 h 2266"/>
              <a:gd name="T24" fmla="*/ 2147483647 w 2384"/>
              <a:gd name="T25" fmla="*/ 2147483647 h 2266"/>
              <a:gd name="T26" fmla="*/ 2147483647 w 2384"/>
              <a:gd name="T27" fmla="*/ 2147483647 h 2266"/>
              <a:gd name="T28" fmla="*/ 2147483647 w 2384"/>
              <a:gd name="T29" fmla="*/ 2147483647 h 2266"/>
              <a:gd name="T30" fmla="*/ 2147483647 w 2384"/>
              <a:gd name="T31" fmla="*/ 2147483647 h 2266"/>
              <a:gd name="T32" fmla="*/ 2147483647 w 2384"/>
              <a:gd name="T33" fmla="*/ 2147483647 h 2266"/>
              <a:gd name="T34" fmla="*/ 2147483647 w 2384"/>
              <a:gd name="T35" fmla="*/ 2147483647 h 2266"/>
              <a:gd name="T36" fmla="*/ 2147483647 w 2384"/>
              <a:gd name="T37" fmla="*/ 2147483647 h 2266"/>
              <a:gd name="T38" fmla="*/ 2147483647 w 2384"/>
              <a:gd name="T39" fmla="*/ 2147483647 h 2266"/>
              <a:gd name="T40" fmla="*/ 2147483647 w 2384"/>
              <a:gd name="T41" fmla="*/ 2147483647 h 2266"/>
              <a:gd name="T42" fmla="*/ 2147483647 w 2384"/>
              <a:gd name="T43" fmla="*/ 2147483647 h 2266"/>
              <a:gd name="T44" fmla="*/ 2147483647 w 2384"/>
              <a:gd name="T45" fmla="*/ 2147483647 h 2266"/>
              <a:gd name="T46" fmla="*/ 2147483647 w 2384"/>
              <a:gd name="T47" fmla="*/ 2147483647 h 2266"/>
              <a:gd name="T48" fmla="*/ 2147483647 w 2384"/>
              <a:gd name="T49" fmla="*/ 2147483647 h 2266"/>
              <a:gd name="T50" fmla="*/ 2147483647 w 2384"/>
              <a:gd name="T51" fmla="*/ 2147483647 h 2266"/>
              <a:gd name="T52" fmla="*/ 2147483647 w 2384"/>
              <a:gd name="T53" fmla="*/ 2147483647 h 2266"/>
              <a:gd name="T54" fmla="*/ 2147483647 w 2384"/>
              <a:gd name="T55" fmla="*/ 2147483647 h 2266"/>
              <a:gd name="T56" fmla="*/ 2147483647 w 2384"/>
              <a:gd name="T57" fmla="*/ 2147483647 h 2266"/>
              <a:gd name="T58" fmla="*/ 2147483647 w 2384"/>
              <a:gd name="T59" fmla="*/ 2147483647 h 2266"/>
              <a:gd name="T60" fmla="*/ 2147483647 w 2384"/>
              <a:gd name="T61" fmla="*/ 2147483647 h 2266"/>
              <a:gd name="T62" fmla="*/ 2147483647 w 2384"/>
              <a:gd name="T63" fmla="*/ 2147483647 h 2266"/>
              <a:gd name="T64" fmla="*/ 2147483647 w 2384"/>
              <a:gd name="T65" fmla="*/ 2147483647 h 2266"/>
              <a:gd name="T66" fmla="*/ 2147483647 w 2384"/>
              <a:gd name="T67" fmla="*/ 2147483647 h 2266"/>
              <a:gd name="T68" fmla="*/ 2147483647 w 2384"/>
              <a:gd name="T69" fmla="*/ 2147483647 h 2266"/>
              <a:gd name="T70" fmla="*/ 2147483647 w 2384"/>
              <a:gd name="T71" fmla="*/ 2147483647 h 2266"/>
              <a:gd name="T72" fmla="*/ 2147483647 w 2384"/>
              <a:gd name="T73" fmla="*/ 0 h 2266"/>
              <a:gd name="T74" fmla="*/ 2147483647 w 2384"/>
              <a:gd name="T75" fmla="*/ 2147483647 h 2266"/>
              <a:gd name="T76" fmla="*/ 2147483647 w 2384"/>
              <a:gd name="T77" fmla="*/ 2147483647 h 2266"/>
              <a:gd name="T78" fmla="*/ 2147483647 w 2384"/>
              <a:gd name="T79" fmla="*/ 2147483647 h 226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384"/>
              <a:gd name="T121" fmla="*/ 0 h 2266"/>
              <a:gd name="T122" fmla="*/ 2384 w 2384"/>
              <a:gd name="T123" fmla="*/ 2266 h 226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384" h="2266">
                <a:moveTo>
                  <a:pt x="1784" y="112"/>
                </a:moveTo>
                <a:cubicBezTo>
                  <a:pt x="1692" y="130"/>
                  <a:pt x="1650" y="183"/>
                  <a:pt x="1576" y="232"/>
                </a:cubicBezTo>
                <a:cubicBezTo>
                  <a:pt x="1551" y="249"/>
                  <a:pt x="1529" y="271"/>
                  <a:pt x="1504" y="288"/>
                </a:cubicBezTo>
                <a:cubicBezTo>
                  <a:pt x="1496" y="293"/>
                  <a:pt x="1480" y="304"/>
                  <a:pt x="1480" y="304"/>
                </a:cubicBezTo>
                <a:cubicBezTo>
                  <a:pt x="1475" y="312"/>
                  <a:pt x="1472" y="323"/>
                  <a:pt x="1464" y="328"/>
                </a:cubicBezTo>
                <a:cubicBezTo>
                  <a:pt x="1442" y="342"/>
                  <a:pt x="1346" y="371"/>
                  <a:pt x="1328" y="376"/>
                </a:cubicBezTo>
                <a:cubicBezTo>
                  <a:pt x="1275" y="389"/>
                  <a:pt x="1225" y="418"/>
                  <a:pt x="1176" y="440"/>
                </a:cubicBezTo>
                <a:cubicBezTo>
                  <a:pt x="1116" y="467"/>
                  <a:pt x="1056" y="484"/>
                  <a:pt x="992" y="496"/>
                </a:cubicBezTo>
                <a:cubicBezTo>
                  <a:pt x="960" y="502"/>
                  <a:pt x="915" y="510"/>
                  <a:pt x="888" y="528"/>
                </a:cubicBezTo>
                <a:cubicBezTo>
                  <a:pt x="872" y="539"/>
                  <a:pt x="856" y="549"/>
                  <a:pt x="840" y="560"/>
                </a:cubicBezTo>
                <a:cubicBezTo>
                  <a:pt x="832" y="565"/>
                  <a:pt x="816" y="576"/>
                  <a:pt x="816" y="576"/>
                </a:cubicBezTo>
                <a:cubicBezTo>
                  <a:pt x="795" y="607"/>
                  <a:pt x="761" y="624"/>
                  <a:pt x="728" y="640"/>
                </a:cubicBezTo>
                <a:cubicBezTo>
                  <a:pt x="700" y="654"/>
                  <a:pt x="682" y="679"/>
                  <a:pt x="656" y="696"/>
                </a:cubicBezTo>
                <a:cubicBezTo>
                  <a:pt x="613" y="760"/>
                  <a:pt x="669" y="683"/>
                  <a:pt x="616" y="736"/>
                </a:cubicBezTo>
                <a:cubicBezTo>
                  <a:pt x="578" y="774"/>
                  <a:pt x="618" y="745"/>
                  <a:pt x="592" y="784"/>
                </a:cubicBezTo>
                <a:cubicBezTo>
                  <a:pt x="575" y="809"/>
                  <a:pt x="553" y="831"/>
                  <a:pt x="536" y="856"/>
                </a:cubicBezTo>
                <a:cubicBezTo>
                  <a:pt x="525" y="872"/>
                  <a:pt x="510" y="886"/>
                  <a:pt x="504" y="904"/>
                </a:cubicBezTo>
                <a:cubicBezTo>
                  <a:pt x="494" y="935"/>
                  <a:pt x="476" y="940"/>
                  <a:pt x="464" y="976"/>
                </a:cubicBezTo>
                <a:cubicBezTo>
                  <a:pt x="446" y="1029"/>
                  <a:pt x="425" y="1079"/>
                  <a:pt x="400" y="1128"/>
                </a:cubicBezTo>
                <a:cubicBezTo>
                  <a:pt x="384" y="1159"/>
                  <a:pt x="399" y="1148"/>
                  <a:pt x="384" y="1184"/>
                </a:cubicBezTo>
                <a:cubicBezTo>
                  <a:pt x="380" y="1193"/>
                  <a:pt x="372" y="1199"/>
                  <a:pt x="368" y="1208"/>
                </a:cubicBezTo>
                <a:cubicBezTo>
                  <a:pt x="355" y="1238"/>
                  <a:pt x="346" y="1273"/>
                  <a:pt x="336" y="1304"/>
                </a:cubicBezTo>
                <a:cubicBezTo>
                  <a:pt x="328" y="1328"/>
                  <a:pt x="320" y="1352"/>
                  <a:pt x="312" y="1376"/>
                </a:cubicBezTo>
                <a:cubicBezTo>
                  <a:pt x="309" y="1384"/>
                  <a:pt x="304" y="1400"/>
                  <a:pt x="304" y="1400"/>
                </a:cubicBezTo>
                <a:cubicBezTo>
                  <a:pt x="288" y="1509"/>
                  <a:pt x="267" y="1582"/>
                  <a:pt x="224" y="1680"/>
                </a:cubicBezTo>
                <a:cubicBezTo>
                  <a:pt x="207" y="1719"/>
                  <a:pt x="211" y="1724"/>
                  <a:pt x="200" y="1760"/>
                </a:cubicBezTo>
                <a:cubicBezTo>
                  <a:pt x="195" y="1776"/>
                  <a:pt x="189" y="1792"/>
                  <a:pt x="184" y="1808"/>
                </a:cubicBezTo>
                <a:cubicBezTo>
                  <a:pt x="181" y="1816"/>
                  <a:pt x="176" y="1832"/>
                  <a:pt x="176" y="1832"/>
                </a:cubicBezTo>
                <a:cubicBezTo>
                  <a:pt x="172" y="1871"/>
                  <a:pt x="169" y="1933"/>
                  <a:pt x="144" y="1968"/>
                </a:cubicBezTo>
                <a:cubicBezTo>
                  <a:pt x="138" y="1976"/>
                  <a:pt x="127" y="1977"/>
                  <a:pt x="120" y="1984"/>
                </a:cubicBezTo>
                <a:cubicBezTo>
                  <a:pt x="111" y="1993"/>
                  <a:pt x="106" y="2007"/>
                  <a:pt x="96" y="2016"/>
                </a:cubicBezTo>
                <a:cubicBezTo>
                  <a:pt x="80" y="2029"/>
                  <a:pt x="58" y="2031"/>
                  <a:pt x="40" y="2040"/>
                </a:cubicBezTo>
                <a:cubicBezTo>
                  <a:pt x="23" y="2066"/>
                  <a:pt x="10" y="2091"/>
                  <a:pt x="0" y="2120"/>
                </a:cubicBezTo>
                <a:cubicBezTo>
                  <a:pt x="152" y="2181"/>
                  <a:pt x="4" y="2154"/>
                  <a:pt x="344" y="2144"/>
                </a:cubicBezTo>
                <a:cubicBezTo>
                  <a:pt x="410" y="2131"/>
                  <a:pt x="476" y="2126"/>
                  <a:pt x="544" y="2120"/>
                </a:cubicBezTo>
                <a:cubicBezTo>
                  <a:pt x="592" y="2123"/>
                  <a:pt x="640" y="2123"/>
                  <a:pt x="688" y="2128"/>
                </a:cubicBezTo>
                <a:cubicBezTo>
                  <a:pt x="725" y="2132"/>
                  <a:pt x="763" y="2155"/>
                  <a:pt x="800" y="2160"/>
                </a:cubicBezTo>
                <a:cubicBezTo>
                  <a:pt x="846" y="2167"/>
                  <a:pt x="891" y="2175"/>
                  <a:pt x="936" y="2184"/>
                </a:cubicBezTo>
                <a:cubicBezTo>
                  <a:pt x="1073" y="2211"/>
                  <a:pt x="1214" y="2225"/>
                  <a:pt x="1352" y="2248"/>
                </a:cubicBezTo>
                <a:cubicBezTo>
                  <a:pt x="1491" y="2245"/>
                  <a:pt x="1633" y="2266"/>
                  <a:pt x="1768" y="2232"/>
                </a:cubicBezTo>
                <a:cubicBezTo>
                  <a:pt x="1830" y="2216"/>
                  <a:pt x="1884" y="2179"/>
                  <a:pt x="1936" y="2144"/>
                </a:cubicBezTo>
                <a:cubicBezTo>
                  <a:pt x="2008" y="2096"/>
                  <a:pt x="2190" y="2106"/>
                  <a:pt x="2240" y="2104"/>
                </a:cubicBezTo>
                <a:cubicBezTo>
                  <a:pt x="2288" y="2092"/>
                  <a:pt x="2262" y="2099"/>
                  <a:pt x="2320" y="2080"/>
                </a:cubicBezTo>
                <a:cubicBezTo>
                  <a:pt x="2328" y="2077"/>
                  <a:pt x="2344" y="2072"/>
                  <a:pt x="2344" y="2072"/>
                </a:cubicBezTo>
                <a:cubicBezTo>
                  <a:pt x="2357" y="2032"/>
                  <a:pt x="2375" y="2003"/>
                  <a:pt x="2384" y="1960"/>
                </a:cubicBezTo>
                <a:cubicBezTo>
                  <a:pt x="2376" y="1867"/>
                  <a:pt x="2362" y="1783"/>
                  <a:pt x="2280" y="1728"/>
                </a:cubicBezTo>
                <a:cubicBezTo>
                  <a:pt x="2275" y="1720"/>
                  <a:pt x="2271" y="1711"/>
                  <a:pt x="2264" y="1704"/>
                </a:cubicBezTo>
                <a:cubicBezTo>
                  <a:pt x="2257" y="1697"/>
                  <a:pt x="2246" y="1696"/>
                  <a:pt x="2240" y="1688"/>
                </a:cubicBezTo>
                <a:cubicBezTo>
                  <a:pt x="2209" y="1649"/>
                  <a:pt x="2260" y="1673"/>
                  <a:pt x="2208" y="1656"/>
                </a:cubicBezTo>
                <a:cubicBezTo>
                  <a:pt x="2200" y="1648"/>
                  <a:pt x="2193" y="1639"/>
                  <a:pt x="2184" y="1632"/>
                </a:cubicBezTo>
                <a:cubicBezTo>
                  <a:pt x="2174" y="1625"/>
                  <a:pt x="2161" y="1624"/>
                  <a:pt x="2152" y="1616"/>
                </a:cubicBezTo>
                <a:cubicBezTo>
                  <a:pt x="2120" y="1589"/>
                  <a:pt x="2110" y="1551"/>
                  <a:pt x="2064" y="1536"/>
                </a:cubicBezTo>
                <a:cubicBezTo>
                  <a:pt x="2015" y="1462"/>
                  <a:pt x="2082" y="1552"/>
                  <a:pt x="2024" y="1504"/>
                </a:cubicBezTo>
                <a:cubicBezTo>
                  <a:pt x="2015" y="1496"/>
                  <a:pt x="1969" y="1426"/>
                  <a:pt x="1968" y="1424"/>
                </a:cubicBezTo>
                <a:cubicBezTo>
                  <a:pt x="1935" y="1380"/>
                  <a:pt x="1905" y="1332"/>
                  <a:pt x="1872" y="1288"/>
                </a:cubicBezTo>
                <a:cubicBezTo>
                  <a:pt x="1861" y="1235"/>
                  <a:pt x="1833" y="1195"/>
                  <a:pt x="1816" y="1144"/>
                </a:cubicBezTo>
                <a:cubicBezTo>
                  <a:pt x="1795" y="1080"/>
                  <a:pt x="1790" y="1010"/>
                  <a:pt x="1752" y="952"/>
                </a:cubicBezTo>
                <a:cubicBezTo>
                  <a:pt x="1739" y="858"/>
                  <a:pt x="1729" y="753"/>
                  <a:pt x="1696" y="664"/>
                </a:cubicBezTo>
                <a:cubicBezTo>
                  <a:pt x="1676" y="610"/>
                  <a:pt x="1639" y="575"/>
                  <a:pt x="1600" y="536"/>
                </a:cubicBezTo>
                <a:cubicBezTo>
                  <a:pt x="1480" y="416"/>
                  <a:pt x="1322" y="391"/>
                  <a:pt x="1160" y="376"/>
                </a:cubicBezTo>
                <a:cubicBezTo>
                  <a:pt x="1095" y="360"/>
                  <a:pt x="1031" y="349"/>
                  <a:pt x="968" y="328"/>
                </a:cubicBezTo>
                <a:cubicBezTo>
                  <a:pt x="942" y="319"/>
                  <a:pt x="922" y="297"/>
                  <a:pt x="896" y="288"/>
                </a:cubicBezTo>
                <a:cubicBezTo>
                  <a:pt x="841" y="205"/>
                  <a:pt x="929" y="329"/>
                  <a:pt x="848" y="248"/>
                </a:cubicBezTo>
                <a:cubicBezTo>
                  <a:pt x="834" y="234"/>
                  <a:pt x="827" y="216"/>
                  <a:pt x="816" y="200"/>
                </a:cubicBezTo>
                <a:cubicBezTo>
                  <a:pt x="811" y="192"/>
                  <a:pt x="805" y="184"/>
                  <a:pt x="800" y="176"/>
                </a:cubicBezTo>
                <a:cubicBezTo>
                  <a:pt x="795" y="168"/>
                  <a:pt x="784" y="152"/>
                  <a:pt x="784" y="152"/>
                </a:cubicBezTo>
                <a:cubicBezTo>
                  <a:pt x="787" y="133"/>
                  <a:pt x="782" y="112"/>
                  <a:pt x="792" y="96"/>
                </a:cubicBezTo>
                <a:cubicBezTo>
                  <a:pt x="799" y="86"/>
                  <a:pt x="821" y="110"/>
                  <a:pt x="840" y="120"/>
                </a:cubicBezTo>
                <a:cubicBezTo>
                  <a:pt x="870" y="135"/>
                  <a:pt x="895" y="145"/>
                  <a:pt x="928" y="152"/>
                </a:cubicBezTo>
                <a:cubicBezTo>
                  <a:pt x="941" y="150"/>
                  <a:pt x="983" y="145"/>
                  <a:pt x="1000" y="136"/>
                </a:cubicBezTo>
                <a:cubicBezTo>
                  <a:pt x="1049" y="109"/>
                  <a:pt x="1090" y="66"/>
                  <a:pt x="1144" y="48"/>
                </a:cubicBezTo>
                <a:cubicBezTo>
                  <a:pt x="1211" y="52"/>
                  <a:pt x="1277" y="64"/>
                  <a:pt x="1344" y="64"/>
                </a:cubicBezTo>
                <a:cubicBezTo>
                  <a:pt x="1393" y="64"/>
                  <a:pt x="1441" y="32"/>
                  <a:pt x="1488" y="24"/>
                </a:cubicBezTo>
                <a:cubicBezTo>
                  <a:pt x="1524" y="18"/>
                  <a:pt x="1557" y="12"/>
                  <a:pt x="1592" y="0"/>
                </a:cubicBezTo>
                <a:cubicBezTo>
                  <a:pt x="1672" y="5"/>
                  <a:pt x="1725" y="12"/>
                  <a:pt x="1800" y="24"/>
                </a:cubicBezTo>
                <a:cubicBezTo>
                  <a:pt x="1813" y="26"/>
                  <a:pt x="1827" y="28"/>
                  <a:pt x="1840" y="32"/>
                </a:cubicBezTo>
                <a:cubicBezTo>
                  <a:pt x="1856" y="36"/>
                  <a:pt x="1888" y="48"/>
                  <a:pt x="1888" y="48"/>
                </a:cubicBezTo>
                <a:cubicBezTo>
                  <a:pt x="1883" y="56"/>
                  <a:pt x="1880" y="67"/>
                  <a:pt x="1872" y="72"/>
                </a:cubicBezTo>
                <a:cubicBezTo>
                  <a:pt x="1872" y="72"/>
                  <a:pt x="1812" y="92"/>
                  <a:pt x="1800" y="96"/>
                </a:cubicBezTo>
                <a:cubicBezTo>
                  <a:pt x="1792" y="99"/>
                  <a:pt x="1770" y="98"/>
                  <a:pt x="1776" y="104"/>
                </a:cubicBezTo>
                <a:cubicBezTo>
                  <a:pt x="1779" y="107"/>
                  <a:pt x="1781" y="109"/>
                  <a:pt x="1784" y="112"/>
                </a:cubicBez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2708" name="Picture 14" descr="Рисунок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863" y="963613"/>
            <a:ext cx="7885112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Рисунок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8313" y="2827338"/>
            <a:ext cx="240506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0" name="Picture 19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7713" y="0"/>
            <a:ext cx="20462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1" name="Picture 20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106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2" name="Picture 21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8363" y="5594350"/>
            <a:ext cx="19256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3" name="Picture 22" descr="AG00052_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594350"/>
            <a:ext cx="1985963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���� - Cat In Bag (1997-2000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15375" y="7000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84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638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7343775" cy="5216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Задачи на смекалку – 400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pic>
        <p:nvPicPr>
          <p:cNvPr id="6656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73732" name="Прямоугольник 4"/>
          <p:cNvSpPr>
            <a:spLocks noChangeArrowheads="1"/>
          </p:cNvSpPr>
          <p:nvPr/>
        </p:nvSpPr>
        <p:spPr bwMode="auto">
          <a:xfrm>
            <a:off x="1928813" y="2000250"/>
            <a:ext cx="59293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На руках 10 пальцев. Сколько пальцев на 10 руках?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00125" y="500063"/>
            <a:ext cx="7343775" cy="5878512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Задача на смекалку - 500</a:t>
            </a: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FF00"/>
                </a:solidFill>
                <a:latin typeface="Arial Black" pitchFamily="34" charset="0"/>
              </a:rPr>
              <a:t>Ребята пилят бревно на метровые куски. Отпиливание одного куска занимает 1 минуту. За сколько минут они распилят бревно длиной 5 метров?</a:t>
            </a:r>
          </a:p>
        </p:txBody>
      </p:sp>
      <p:pic>
        <p:nvPicPr>
          <p:cNvPr id="6553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8625" y="379413"/>
            <a:ext cx="8215313" cy="647858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Задача на смекалку – 600</a:t>
            </a:r>
            <a:endParaRPr lang="ru-RU" sz="8000" b="1" i="1" u="sng">
              <a:solidFill>
                <a:srgbClr val="FFFFCC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rgbClr val="FFFFCC"/>
              </a:solidFill>
              <a:latin typeface="Times New Roman" pitchFamily="18" charset="0"/>
            </a:endParaRPr>
          </a:p>
          <a:p>
            <a:pPr algn="ctr"/>
            <a:r>
              <a:rPr lang="ru-RU" sz="4400" b="1">
                <a:solidFill>
                  <a:srgbClr val="FFFF00"/>
                </a:solidFill>
                <a:latin typeface="Arial Black" pitchFamily="34" charset="0"/>
              </a:rPr>
              <a:t>На одной чаше весов кирпич, а на другой половина такого же кирпича и гиря весом 1кг.</a:t>
            </a:r>
          </a:p>
          <a:p>
            <a:pPr algn="ctr"/>
            <a:r>
              <a:rPr lang="ru-RU" sz="4400" b="1">
                <a:solidFill>
                  <a:srgbClr val="FFFF00"/>
                </a:solidFill>
                <a:latin typeface="Arial Black" pitchFamily="34" charset="0"/>
              </a:rPr>
              <a:t>Весы в равновесии. Сколько весит кирпич?</a:t>
            </a:r>
          </a:p>
          <a:p>
            <a:pPr algn="ctr"/>
            <a:endParaRPr lang="ru-RU" sz="4400" b="1">
              <a:solidFill>
                <a:srgbClr val="FFFFCC"/>
              </a:solidFill>
              <a:latin typeface="Times New Roman" pitchFamily="18" charset="0"/>
            </a:endParaRPr>
          </a:p>
        </p:txBody>
      </p:sp>
      <p:pic>
        <p:nvPicPr>
          <p:cNvPr id="6451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343775" cy="4708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chemeClr val="bg1"/>
                </a:solidFill>
              </a:rPr>
              <a:t>Числовой луч – 400</a:t>
            </a:r>
          </a:p>
          <a:p>
            <a:pPr algn="ctr"/>
            <a:endParaRPr lang="ru-RU" sz="2400" b="1"/>
          </a:p>
          <a:p>
            <a:pPr algn="ctr"/>
            <a:endParaRPr lang="en-US" sz="4800" b="1">
              <a:solidFill>
                <a:schemeClr val="bg1"/>
              </a:solidFill>
            </a:endParaRPr>
          </a:p>
          <a:p>
            <a:pPr algn="ctr"/>
            <a:endParaRPr lang="en-US" sz="4800" b="1">
              <a:solidFill>
                <a:schemeClr val="bg1"/>
              </a:solidFill>
            </a:endParaRPr>
          </a:p>
          <a:p>
            <a:pPr algn="ctr"/>
            <a:endParaRPr lang="en-US" sz="4800" b="1">
              <a:solidFill>
                <a:schemeClr val="bg1"/>
              </a:solidFill>
            </a:endParaRPr>
          </a:p>
          <a:p>
            <a:pPr algn="ctr"/>
            <a:endParaRPr lang="en-US" sz="4800" b="1">
              <a:solidFill>
                <a:schemeClr val="bg1"/>
              </a:solidFill>
            </a:endParaRPr>
          </a:p>
          <a:p>
            <a:pPr algn="ctr"/>
            <a:endParaRPr lang="ru-RU" sz="4800" b="1">
              <a:solidFill>
                <a:schemeClr val="bg1"/>
              </a:solidFill>
            </a:endParaRPr>
          </a:p>
        </p:txBody>
      </p:sp>
      <p:pic>
        <p:nvPicPr>
          <p:cNvPr id="14340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214563" y="4572000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1500188" y="4714875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14625" y="4572000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4572000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572000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3" y="4572000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5" y="4572000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38" y="4572000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0" y="4572000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15063" y="4572000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5125" y="4572000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5" name="TextBox 16"/>
          <p:cNvSpPr txBox="1">
            <a:spLocks noChangeArrowheads="1"/>
          </p:cNvSpPr>
          <p:nvPr/>
        </p:nvSpPr>
        <p:spPr bwMode="auto">
          <a:xfrm>
            <a:off x="2428875" y="4857750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-3</a:t>
            </a:r>
          </a:p>
        </p:txBody>
      </p:sp>
      <p:sp>
        <p:nvSpPr>
          <p:cNvPr id="30736" name="TextBox 17"/>
          <p:cNvSpPr txBox="1">
            <a:spLocks noChangeArrowheads="1"/>
          </p:cNvSpPr>
          <p:nvPr/>
        </p:nvSpPr>
        <p:spPr bwMode="auto">
          <a:xfrm>
            <a:off x="2500313" y="3929063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1071563" y="2000250"/>
            <a:ext cx="70008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Какую координату будет иметь точка А при перемещении на +7?</a:t>
            </a:r>
            <a:endParaRPr lang="ru-RU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III </a:t>
            </a:r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раунд</a:t>
            </a:r>
          </a:p>
        </p:txBody>
      </p:sp>
      <p:pic>
        <p:nvPicPr>
          <p:cNvPr id="7" name="Begin Rou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28688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17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Text Box 2"/>
          <p:cNvGrpSpPr>
            <a:grpSpLocks/>
          </p:cNvGrpSpPr>
          <p:nvPr/>
        </p:nvGrpSpPr>
        <p:grpSpPr bwMode="auto">
          <a:xfrm>
            <a:off x="3054350" y="188913"/>
            <a:ext cx="3389313" cy="560387"/>
            <a:chOff x="1924" y="119"/>
            <a:chExt cx="2135" cy="353"/>
          </a:xfrm>
        </p:grpSpPr>
        <p:pic>
          <p:nvPicPr>
            <p:cNvPr id="77826" name="Text Box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4" y="119"/>
              <a:ext cx="2135" cy="353"/>
            </a:xfrm>
            <a:prstGeom prst="rect">
              <a:avLst/>
            </a:prstGeom>
            <a:noFill/>
          </p:spPr>
        </p:pic>
        <p:sp>
          <p:nvSpPr>
            <p:cNvPr id="77827" name="Text Box 3"/>
            <p:cNvSpPr txBox="1">
              <a:spLocks noChangeArrowheads="1"/>
            </p:cNvSpPr>
            <p:nvPr/>
          </p:nvSpPr>
          <p:spPr bwMode="auto">
            <a:xfrm>
              <a:off x="1973" y="164"/>
              <a:ext cx="204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 dirty="0">
                  <a:solidFill>
                    <a:schemeClr val="bg1"/>
                  </a:solidFill>
                </a:rPr>
                <a:t>ОПРЕДЕЛЕНИЯ</a:t>
              </a:r>
            </a:p>
          </p:txBody>
        </p:sp>
      </p:grpSp>
      <p:grpSp>
        <p:nvGrpSpPr>
          <p:cNvPr id="79928" name="Text Box 6"/>
          <p:cNvGrpSpPr>
            <a:grpSpLocks/>
          </p:cNvGrpSpPr>
          <p:nvPr/>
        </p:nvGrpSpPr>
        <p:grpSpPr bwMode="auto">
          <a:xfrm>
            <a:off x="3067050" y="785813"/>
            <a:ext cx="3389313" cy="555625"/>
            <a:chOff x="1932" y="495"/>
            <a:chExt cx="2135" cy="350"/>
          </a:xfrm>
        </p:grpSpPr>
        <p:pic>
          <p:nvPicPr>
            <p:cNvPr id="77829" name="Text Box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32" y="495"/>
              <a:ext cx="2135" cy="350"/>
            </a:xfrm>
            <a:prstGeom prst="rect">
              <a:avLst/>
            </a:prstGeom>
            <a:noFill/>
          </p:spPr>
        </p:pic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1980" y="540"/>
              <a:ext cx="2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СОКРАЩЕНИЕ</a:t>
              </a:r>
            </a:p>
          </p:txBody>
        </p:sp>
      </p:grpSp>
      <p:grpSp>
        <p:nvGrpSpPr>
          <p:cNvPr id="60420" name="Text Box 4"/>
          <p:cNvGrpSpPr>
            <a:grpSpLocks/>
          </p:cNvGrpSpPr>
          <p:nvPr/>
        </p:nvGrpSpPr>
        <p:grpSpPr bwMode="auto">
          <a:xfrm>
            <a:off x="3054350" y="1487488"/>
            <a:ext cx="3389313" cy="560387"/>
            <a:chOff x="1924" y="937"/>
            <a:chExt cx="2135" cy="353"/>
          </a:xfrm>
        </p:grpSpPr>
        <p:pic>
          <p:nvPicPr>
            <p:cNvPr id="77832" name="Text Box 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4" y="937"/>
              <a:ext cx="2135" cy="353"/>
            </a:xfrm>
            <a:prstGeom prst="rect">
              <a:avLst/>
            </a:prstGeom>
            <a:noFill/>
          </p:spPr>
        </p:pic>
        <p:sp>
          <p:nvSpPr>
            <p:cNvPr id="77833" name="Text Box 9"/>
            <p:cNvSpPr txBox="1">
              <a:spLocks noChangeArrowheads="1"/>
            </p:cNvSpPr>
            <p:nvPr/>
          </p:nvSpPr>
          <p:spPr bwMode="auto">
            <a:xfrm>
              <a:off x="1973" y="981"/>
              <a:ext cx="204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УГОЛ</a:t>
              </a:r>
            </a:p>
          </p:txBody>
        </p:sp>
      </p:grp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132138" y="2205038"/>
            <a:ext cx="3240087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bg1"/>
                </a:solidFill>
              </a:rPr>
              <a:t>ПОРЯДОК ДЕЙСТВИЙ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132138" y="2852738"/>
            <a:ext cx="3240087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/>
              <a:t>ЧИСЛОВОЙ  ЛУЧ</a:t>
            </a:r>
          </a:p>
        </p:txBody>
      </p:sp>
      <p:grpSp>
        <p:nvGrpSpPr>
          <p:cNvPr id="60424" name="Text Box 8"/>
          <p:cNvGrpSpPr>
            <a:grpSpLocks/>
          </p:cNvGrpSpPr>
          <p:nvPr/>
        </p:nvGrpSpPr>
        <p:grpSpPr bwMode="auto">
          <a:xfrm>
            <a:off x="3067050" y="3432175"/>
            <a:ext cx="3389313" cy="560388"/>
            <a:chOff x="1932" y="2162"/>
            <a:chExt cx="2135" cy="353"/>
          </a:xfrm>
        </p:grpSpPr>
        <p:pic>
          <p:nvPicPr>
            <p:cNvPr id="77837" name="Text Box 8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32" y="2162"/>
              <a:ext cx="2135" cy="353"/>
            </a:xfrm>
            <a:prstGeom prst="rect">
              <a:avLst/>
            </a:prstGeom>
            <a:noFill/>
          </p:spPr>
        </p:pic>
        <p:sp>
          <p:nvSpPr>
            <p:cNvPr id="77838" name="Text Box 14"/>
            <p:cNvSpPr txBox="1">
              <a:spLocks noChangeArrowheads="1"/>
            </p:cNvSpPr>
            <p:nvPr/>
          </p:nvSpPr>
          <p:spPr bwMode="auto">
            <a:xfrm>
              <a:off x="1980" y="2205"/>
              <a:ext cx="204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</a:rPr>
                <a:t>ЧИСЛО</a:t>
              </a:r>
            </a:p>
          </p:txBody>
        </p:sp>
      </p:grpSp>
      <p:grpSp>
        <p:nvGrpSpPr>
          <p:cNvPr id="60425" name="Text Box 9"/>
          <p:cNvGrpSpPr>
            <a:grpSpLocks/>
          </p:cNvGrpSpPr>
          <p:nvPr/>
        </p:nvGrpSpPr>
        <p:grpSpPr bwMode="auto">
          <a:xfrm>
            <a:off x="3067050" y="4078288"/>
            <a:ext cx="3389313" cy="560387"/>
            <a:chOff x="1932" y="2569"/>
            <a:chExt cx="2135" cy="353"/>
          </a:xfrm>
        </p:grpSpPr>
        <p:pic>
          <p:nvPicPr>
            <p:cNvPr id="77840" name="Text Box 9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32" y="2569"/>
              <a:ext cx="2135" cy="353"/>
            </a:xfrm>
            <a:prstGeom prst="rect">
              <a:avLst/>
            </a:prstGeom>
            <a:noFill/>
          </p:spPr>
        </p:pic>
        <p:sp>
          <p:nvSpPr>
            <p:cNvPr id="77841" name="Text Box 17"/>
            <p:cNvSpPr txBox="1">
              <a:spLocks noChangeArrowheads="1"/>
            </p:cNvSpPr>
            <p:nvPr/>
          </p:nvSpPr>
          <p:spPr bwMode="auto">
            <a:xfrm>
              <a:off x="1980" y="2613"/>
              <a:ext cx="204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ЗАДАЧИ  НА  СМЕКАЛКУ</a:t>
              </a:r>
            </a:p>
          </p:txBody>
        </p:sp>
      </p:grpSp>
      <p:grpSp>
        <p:nvGrpSpPr>
          <p:cNvPr id="79926" name="Text Box 24"/>
          <p:cNvGrpSpPr>
            <a:grpSpLocks/>
          </p:cNvGrpSpPr>
          <p:nvPr/>
        </p:nvGrpSpPr>
        <p:grpSpPr bwMode="auto">
          <a:xfrm>
            <a:off x="3067050" y="4724400"/>
            <a:ext cx="3389313" cy="554038"/>
            <a:chOff x="1932" y="2976"/>
            <a:chExt cx="2135" cy="349"/>
          </a:xfrm>
        </p:grpSpPr>
        <p:pic>
          <p:nvPicPr>
            <p:cNvPr id="77843" name="Text Box 24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32" y="2976"/>
              <a:ext cx="2135" cy="349"/>
            </a:xfrm>
            <a:prstGeom prst="rect">
              <a:avLst/>
            </a:prstGeom>
            <a:noFill/>
          </p:spPr>
        </p:pic>
        <p:sp>
          <p:nvSpPr>
            <p:cNvPr id="77844" name="Text Box 20"/>
            <p:cNvSpPr txBox="1">
              <a:spLocks noChangeArrowheads="1"/>
            </p:cNvSpPr>
            <p:nvPr/>
          </p:nvSpPr>
          <p:spPr bwMode="auto">
            <a:xfrm>
              <a:off x="1980" y="3021"/>
              <a:ext cx="2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ВЫЧИСЛИТЬ</a:t>
              </a:r>
            </a:p>
          </p:txBody>
        </p:sp>
      </p:grpSp>
      <p:grpSp>
        <p:nvGrpSpPr>
          <p:cNvPr id="60427" name="Text Box 11"/>
          <p:cNvGrpSpPr>
            <a:grpSpLocks/>
          </p:cNvGrpSpPr>
          <p:nvPr/>
        </p:nvGrpSpPr>
        <p:grpSpPr bwMode="auto">
          <a:xfrm>
            <a:off x="3067050" y="5376863"/>
            <a:ext cx="3389313" cy="560387"/>
            <a:chOff x="1932" y="3387"/>
            <a:chExt cx="2135" cy="353"/>
          </a:xfrm>
        </p:grpSpPr>
        <p:pic>
          <p:nvPicPr>
            <p:cNvPr id="77846" name="Text Box 11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932" y="3387"/>
              <a:ext cx="2135" cy="353"/>
            </a:xfrm>
            <a:prstGeom prst="rect">
              <a:avLst/>
            </a:prstGeom>
            <a:noFill/>
          </p:spPr>
        </p:pic>
        <p:sp>
          <p:nvSpPr>
            <p:cNvPr id="77847" name="Text Box 23"/>
            <p:cNvSpPr txBox="1">
              <a:spLocks noChangeArrowheads="1"/>
            </p:cNvSpPr>
            <p:nvPr/>
          </p:nvSpPr>
          <p:spPr bwMode="auto">
            <a:xfrm>
              <a:off x="1980" y="3430"/>
              <a:ext cx="2041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rgbClr val="FFFFFF"/>
                  </a:solidFill>
                </a:rPr>
                <a:t>ЦИФРЫ</a:t>
              </a:r>
            </a:p>
          </p:txBody>
        </p:sp>
      </p:grpSp>
      <p:grpSp>
        <p:nvGrpSpPr>
          <p:cNvPr id="60428" name="AutoShape 12"/>
          <p:cNvGrpSpPr>
            <a:grpSpLocks/>
          </p:cNvGrpSpPr>
          <p:nvPr/>
        </p:nvGrpSpPr>
        <p:grpSpPr bwMode="auto">
          <a:xfrm>
            <a:off x="6364288" y="292100"/>
            <a:ext cx="438150" cy="446088"/>
            <a:chOff x="4009" y="184"/>
            <a:chExt cx="276" cy="281"/>
          </a:xfrm>
        </p:grpSpPr>
        <p:pic>
          <p:nvPicPr>
            <p:cNvPr id="77849" name="AutoShape 12">
              <a:hlinkClick r:id="rId10" action="ppaction://hlinksldjump"/>
            </p:cNvPr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009" y="184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50" name="Text Box 26"/>
            <p:cNvSpPr txBox="1">
              <a:spLocks noChangeArrowheads="1"/>
            </p:cNvSpPr>
            <p:nvPr/>
          </p:nvSpPr>
          <p:spPr bwMode="auto">
            <a:xfrm>
              <a:off x="4059" y="255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29" name="AutoShape 13"/>
          <p:cNvGrpSpPr>
            <a:grpSpLocks/>
          </p:cNvGrpSpPr>
          <p:nvPr/>
        </p:nvGrpSpPr>
        <p:grpSpPr bwMode="auto">
          <a:xfrm>
            <a:off x="6364288" y="865188"/>
            <a:ext cx="438150" cy="446087"/>
            <a:chOff x="4009" y="545"/>
            <a:chExt cx="276" cy="281"/>
          </a:xfrm>
        </p:grpSpPr>
        <p:pic>
          <p:nvPicPr>
            <p:cNvPr id="77852" name="AutoShape 13">
              <a:hlinkClick r:id="rId12" action="ppaction://hlinksldjump"/>
            </p:cNvPr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009" y="545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53" name="Text Box 29"/>
            <p:cNvSpPr txBox="1">
              <a:spLocks noChangeArrowheads="1"/>
            </p:cNvSpPr>
            <p:nvPr/>
          </p:nvSpPr>
          <p:spPr bwMode="auto">
            <a:xfrm>
              <a:off x="4059" y="617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0" name="AutoShape 14"/>
          <p:cNvGrpSpPr>
            <a:grpSpLocks/>
          </p:cNvGrpSpPr>
          <p:nvPr/>
        </p:nvGrpSpPr>
        <p:grpSpPr bwMode="auto">
          <a:xfrm>
            <a:off x="6364288" y="1511300"/>
            <a:ext cx="438150" cy="450850"/>
            <a:chOff x="4009" y="952"/>
            <a:chExt cx="276" cy="284"/>
          </a:xfrm>
        </p:grpSpPr>
        <p:pic>
          <p:nvPicPr>
            <p:cNvPr id="77855" name="AutoShape 14">
              <a:hlinkClick r:id="rId14" action="ppaction://hlinksldjump"/>
            </p:cNvPr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009" y="952"/>
              <a:ext cx="276" cy="284"/>
            </a:xfrm>
            <a:prstGeom prst="rect">
              <a:avLst/>
            </a:prstGeom>
            <a:noFill/>
          </p:spPr>
        </p:pic>
        <p:sp>
          <p:nvSpPr>
            <p:cNvPr id="77856" name="Text Box 32"/>
            <p:cNvSpPr txBox="1">
              <a:spLocks noChangeArrowheads="1"/>
            </p:cNvSpPr>
            <p:nvPr/>
          </p:nvSpPr>
          <p:spPr bwMode="auto">
            <a:xfrm>
              <a:off x="4059" y="1026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1" name="AutoShape 15"/>
          <p:cNvGrpSpPr>
            <a:grpSpLocks/>
          </p:cNvGrpSpPr>
          <p:nvPr/>
        </p:nvGrpSpPr>
        <p:grpSpPr bwMode="auto">
          <a:xfrm>
            <a:off x="6364288" y="2163763"/>
            <a:ext cx="438150" cy="446087"/>
            <a:chOff x="4009" y="1363"/>
            <a:chExt cx="276" cy="281"/>
          </a:xfrm>
        </p:grpSpPr>
        <p:pic>
          <p:nvPicPr>
            <p:cNvPr id="77858" name="AutoShape 15">
              <a:hlinkClick r:id="rId16" action="ppaction://hlinksldjump"/>
            </p:cNvPr>
            <p:cNvPicPr>
              <a:picLocks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4009" y="1363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59" name="Text Box 35"/>
            <p:cNvSpPr txBox="1">
              <a:spLocks noChangeArrowheads="1"/>
            </p:cNvSpPr>
            <p:nvPr/>
          </p:nvSpPr>
          <p:spPr bwMode="auto">
            <a:xfrm>
              <a:off x="4059" y="1434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2" name="AutoShape 16"/>
          <p:cNvGrpSpPr>
            <a:grpSpLocks/>
          </p:cNvGrpSpPr>
          <p:nvPr/>
        </p:nvGrpSpPr>
        <p:grpSpPr bwMode="auto">
          <a:xfrm>
            <a:off x="6364288" y="2809875"/>
            <a:ext cx="438150" cy="446088"/>
            <a:chOff x="4009" y="1770"/>
            <a:chExt cx="276" cy="281"/>
          </a:xfrm>
        </p:grpSpPr>
        <p:pic>
          <p:nvPicPr>
            <p:cNvPr id="77861" name="AutoShape 16">
              <a:hlinkClick r:id="rId18" action="ppaction://hlinksldjump"/>
            </p:cNvPr>
            <p:cNvPicPr>
              <a:picLocks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009" y="1770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62" name="Text Box 38"/>
            <p:cNvSpPr txBox="1">
              <a:spLocks noChangeArrowheads="1"/>
            </p:cNvSpPr>
            <p:nvPr/>
          </p:nvSpPr>
          <p:spPr bwMode="auto">
            <a:xfrm>
              <a:off x="4059" y="1842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4" name="AutoShape 18"/>
          <p:cNvGrpSpPr>
            <a:grpSpLocks/>
          </p:cNvGrpSpPr>
          <p:nvPr/>
        </p:nvGrpSpPr>
        <p:grpSpPr bwMode="auto">
          <a:xfrm>
            <a:off x="6376988" y="3455988"/>
            <a:ext cx="438150" cy="446087"/>
            <a:chOff x="4017" y="2177"/>
            <a:chExt cx="276" cy="281"/>
          </a:xfrm>
        </p:grpSpPr>
        <p:pic>
          <p:nvPicPr>
            <p:cNvPr id="77864" name="AutoShape 18">
              <a:hlinkClick r:id="rId20" action="ppaction://hlinksldjump"/>
            </p:cNvPr>
            <p:cNvPicPr>
              <a:picLocks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017" y="2177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65" name="Text Box 41"/>
            <p:cNvSpPr txBox="1">
              <a:spLocks noChangeArrowheads="1"/>
            </p:cNvSpPr>
            <p:nvPr/>
          </p:nvSpPr>
          <p:spPr bwMode="auto">
            <a:xfrm>
              <a:off x="4066" y="2250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5" name="AutoShape 19"/>
          <p:cNvGrpSpPr>
            <a:grpSpLocks/>
          </p:cNvGrpSpPr>
          <p:nvPr/>
        </p:nvGrpSpPr>
        <p:grpSpPr bwMode="auto">
          <a:xfrm>
            <a:off x="6376988" y="4102100"/>
            <a:ext cx="438150" cy="450850"/>
            <a:chOff x="4017" y="2584"/>
            <a:chExt cx="276" cy="284"/>
          </a:xfrm>
        </p:grpSpPr>
        <p:pic>
          <p:nvPicPr>
            <p:cNvPr id="77867" name="AutoShape 19">
              <a:hlinkClick r:id="rId22" action="ppaction://hlinksldjump"/>
            </p:cNvPr>
            <p:cNvPicPr>
              <a:picLocks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017" y="2584"/>
              <a:ext cx="276" cy="284"/>
            </a:xfrm>
            <a:prstGeom prst="rect">
              <a:avLst/>
            </a:prstGeom>
            <a:noFill/>
          </p:spPr>
        </p:pic>
        <p:sp>
          <p:nvSpPr>
            <p:cNvPr id="77868" name="Text Box 44"/>
            <p:cNvSpPr txBox="1">
              <a:spLocks noChangeArrowheads="1"/>
            </p:cNvSpPr>
            <p:nvPr/>
          </p:nvSpPr>
          <p:spPr bwMode="auto">
            <a:xfrm>
              <a:off x="4066" y="2658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6" name="AutoShape 20"/>
          <p:cNvGrpSpPr>
            <a:grpSpLocks/>
          </p:cNvGrpSpPr>
          <p:nvPr/>
        </p:nvGrpSpPr>
        <p:grpSpPr bwMode="auto">
          <a:xfrm>
            <a:off x="6376988" y="4754563"/>
            <a:ext cx="438150" cy="446087"/>
            <a:chOff x="4017" y="2995"/>
            <a:chExt cx="276" cy="281"/>
          </a:xfrm>
        </p:grpSpPr>
        <p:pic>
          <p:nvPicPr>
            <p:cNvPr id="77870" name="AutoShape 20">
              <a:hlinkClick r:id="rId24" action="ppaction://hlinksldjump"/>
            </p:cNvPr>
            <p:cNvPicPr>
              <a:picLocks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4017" y="2995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71" name="Text Box 47"/>
            <p:cNvSpPr txBox="1">
              <a:spLocks noChangeArrowheads="1"/>
            </p:cNvSpPr>
            <p:nvPr/>
          </p:nvSpPr>
          <p:spPr bwMode="auto">
            <a:xfrm>
              <a:off x="4066" y="3066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60437" name="AutoShape 21"/>
          <p:cNvGrpSpPr>
            <a:grpSpLocks/>
          </p:cNvGrpSpPr>
          <p:nvPr/>
        </p:nvGrpSpPr>
        <p:grpSpPr bwMode="auto">
          <a:xfrm>
            <a:off x="6376988" y="5400675"/>
            <a:ext cx="438150" cy="446088"/>
            <a:chOff x="4017" y="3402"/>
            <a:chExt cx="276" cy="281"/>
          </a:xfrm>
        </p:grpSpPr>
        <p:pic>
          <p:nvPicPr>
            <p:cNvPr id="77873" name="AutoShape 21">
              <a:hlinkClick r:id="rId26" action="ppaction://hlinksldjump"/>
            </p:cNvPr>
            <p:cNvPicPr>
              <a:picLocks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4017" y="3402"/>
              <a:ext cx="276" cy="281"/>
            </a:xfrm>
            <a:prstGeom prst="rect">
              <a:avLst/>
            </a:prstGeom>
            <a:noFill/>
          </p:spPr>
        </p:pic>
        <p:sp>
          <p:nvSpPr>
            <p:cNvPr id="77874" name="Text Box 50"/>
            <p:cNvSpPr txBox="1">
              <a:spLocks noChangeArrowheads="1"/>
            </p:cNvSpPr>
            <p:nvPr/>
          </p:nvSpPr>
          <p:spPr bwMode="auto">
            <a:xfrm>
              <a:off x="4066" y="3475"/>
              <a:ext cx="159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FFFF"/>
                </a:solidFill>
              </a:endParaRPr>
            </a:p>
          </p:txBody>
        </p:sp>
      </p:grpSp>
      <p:pic>
        <p:nvPicPr>
          <p:cNvPr id="20" name="cathegori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91440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5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0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0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0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0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0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7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9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9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9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926"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28688" y="357188"/>
            <a:ext cx="7343775" cy="604837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</a:t>
            </a:r>
          </a:p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FFFF00"/>
                </a:solidFill>
                <a:latin typeface="Arial Black" pitchFamily="34" charset="0"/>
              </a:rPr>
              <a:t>Назовите наибольшее десятизначное число, состоящее из различных цифр.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3"/>
          <p:cNvSpPr txBox="1">
            <a:spLocks noChangeArrowheads="1"/>
          </p:cNvSpPr>
          <p:nvPr/>
        </p:nvSpPr>
        <p:spPr bwMode="auto">
          <a:xfrm>
            <a:off x="1000125" y="785813"/>
            <a:ext cx="7343775" cy="5278437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Определения</a:t>
            </a:r>
          </a:p>
          <a:p>
            <a:pPr algn="ctr">
              <a:spcBef>
                <a:spcPct val="50000"/>
              </a:spcBef>
              <a:defRPr/>
            </a:pPr>
            <a:endParaRPr lang="ru-RU" sz="3600" b="1" i="1" u="sng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ru-RU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4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Два числа, произведение которых равно 1…</a:t>
            </a:r>
          </a:p>
          <a:p>
            <a:pPr algn="ctr">
              <a:defRPr/>
            </a:pPr>
            <a:endParaRPr lang="ru-RU" sz="44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44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71550" y="404813"/>
            <a:ext cx="7343775" cy="592455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Угол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FF00"/>
                </a:solidFill>
                <a:latin typeface="Arial Black" pitchFamily="34" charset="0"/>
              </a:rPr>
              <a:t>Какой угол опишет часовая стрелка за три часа?</a:t>
            </a:r>
          </a:p>
          <a:p>
            <a:pPr algn="ctr">
              <a:spcBef>
                <a:spcPct val="50000"/>
              </a:spcBef>
            </a:pPr>
            <a:endParaRPr lang="ru-RU" sz="36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3600" b="1" i="1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857250" y="428625"/>
            <a:ext cx="7343775" cy="5562600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Сокращение 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5000" b="1">
                <a:solidFill>
                  <a:srgbClr val="FFFF00"/>
                </a:solidFill>
              </a:rPr>
              <a:t>Сократить</a:t>
            </a:r>
          </a:p>
          <a:p>
            <a:pPr algn="ctr">
              <a:spcBef>
                <a:spcPct val="50000"/>
              </a:spcBef>
            </a:pPr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3348038" y="2997200"/>
          <a:ext cx="2324100" cy="2073275"/>
        </p:xfrm>
        <a:graphic>
          <a:graphicData uri="http://schemas.openxmlformats.org/presentationml/2006/ole">
            <p:oleObj spid="_x0000_s19458" name="Формула" r:id="rId3" imgW="35532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85813" y="1143000"/>
            <a:ext cx="7343775" cy="4246563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Числовой луч – 500</a:t>
            </a:r>
          </a:p>
          <a:p>
            <a:pPr algn="ctr">
              <a:defRPr/>
            </a:pPr>
            <a:endParaRPr lang="ru-RU" sz="2400" b="1" dirty="0"/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331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21456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1500188" y="4286250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1462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714750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38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0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1506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512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759" name="TextBox 16"/>
          <p:cNvSpPr txBox="1">
            <a:spLocks noChangeArrowheads="1"/>
          </p:cNvSpPr>
          <p:nvPr/>
        </p:nvSpPr>
        <p:spPr bwMode="auto">
          <a:xfrm>
            <a:off x="3500438" y="4292600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-2</a:t>
            </a:r>
          </a:p>
        </p:txBody>
      </p:sp>
      <p:sp>
        <p:nvSpPr>
          <p:cNvPr id="31760" name="TextBox 18"/>
          <p:cNvSpPr txBox="1">
            <a:spLocks noChangeArrowheads="1"/>
          </p:cNvSpPr>
          <p:nvPr/>
        </p:nvSpPr>
        <p:spPr bwMode="auto">
          <a:xfrm>
            <a:off x="3500438" y="3500438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В</a:t>
            </a:r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928688" y="2000250"/>
            <a:ext cx="71437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Какую координату будет иметь точка В при перемещении на -2?</a:t>
            </a:r>
            <a:endParaRPr lang="ru-RU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57250" y="571500"/>
            <a:ext cx="7343775" cy="527843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Порядок действий</a:t>
            </a: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DDFF"/>
                </a:solidFill>
              </a:rPr>
              <a:t>Каким по порядку выполняется действие возведение в степень?</a:t>
            </a:r>
            <a:endParaRPr lang="ru-RU" sz="5000" b="1">
              <a:solidFill>
                <a:srgbClr val="FFDD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5000" b="1" i="1">
              <a:solidFill>
                <a:srgbClr val="FFFFCC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1285875" y="3857625"/>
          <a:ext cx="6437313" cy="1270000"/>
        </p:xfrm>
        <a:graphic>
          <a:graphicData uri="http://schemas.openxmlformats.org/presentationml/2006/ole">
            <p:oleObj spid="_x0000_s20482" name="Формула" r:id="rId3" imgW="113004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7343775" cy="52165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Числовой луч</a:t>
            </a:r>
            <a:r>
              <a:rPr lang="ru-RU" sz="2400" b="1" i="1" u="sng">
                <a:solidFill>
                  <a:schemeClr val="bg1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313" y="4357688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 стрелкой 3"/>
          <p:cNvCxnSpPr>
            <a:cxnSpLocks/>
          </p:cNvCxnSpPr>
          <p:nvPr/>
        </p:nvCxnSpPr>
        <p:spPr>
          <a:xfrm>
            <a:off x="1785938" y="4500563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000375" y="4357688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8" y="4357688"/>
            <a:ext cx="71437" cy="1428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500" y="4357688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4357688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25" y="4357688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88" y="4357688"/>
            <a:ext cx="71437" cy="1428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00750" y="4357688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00813" y="4357688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00875" y="4357688"/>
            <a:ext cx="71438" cy="1428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054" name="TextBox 16"/>
          <p:cNvSpPr txBox="1">
            <a:spLocks noChangeArrowheads="1"/>
          </p:cNvSpPr>
          <p:nvPr/>
        </p:nvSpPr>
        <p:spPr bwMode="auto">
          <a:xfrm>
            <a:off x="4286250" y="4506913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1071563" y="1500188"/>
            <a:ext cx="7143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Выберите точки соответствующие выделенным на луче и составьте из них слово А(4), З(-1), Б(1), Л(5), О(-3), Ч(-2), С(3), У(2), К(0).</a:t>
            </a:r>
            <a:endParaRPr lang="ru-RU" sz="2800" dirty="0"/>
          </a:p>
        </p:txBody>
      </p:sp>
      <p:sp>
        <p:nvSpPr>
          <p:cNvPr id="87056" name="TextBox 16"/>
          <p:cNvSpPr txBox="1">
            <a:spLocks noChangeArrowheads="1"/>
          </p:cNvSpPr>
          <p:nvPr/>
        </p:nvSpPr>
        <p:spPr bwMode="auto">
          <a:xfrm>
            <a:off x="4786313" y="4500563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714375" y="428625"/>
            <a:ext cx="7743825" cy="5508625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solidFill>
                  <a:schemeClr val="bg1"/>
                </a:solidFill>
              </a:rPr>
              <a:t>Задачи на смекалку</a:t>
            </a:r>
            <a:endParaRPr lang="ru-RU" sz="36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  <a:latin typeface="Arial Black" pitchFamily="34" charset="0"/>
              </a:rPr>
              <a:t>Бутылка с пробкой стоит 11 рублей. бутылка на 10 рублей дороже пробки. сколько стоит пробка?  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4"/>
          <p:cNvSpPr txBox="1">
            <a:spLocks noChangeArrowheads="1"/>
          </p:cNvSpPr>
          <p:nvPr/>
        </p:nvSpPr>
        <p:spPr bwMode="auto">
          <a:xfrm>
            <a:off x="1071563" y="809625"/>
            <a:ext cx="7343775" cy="5218113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Цифры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FFFF00"/>
                </a:solidFill>
                <a:latin typeface="Arial Black" pitchFamily="34" charset="0"/>
              </a:rPr>
              <a:t>В каком числе столько же цифр, сколько букв в его названии?</a:t>
            </a: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071563" y="809625"/>
            <a:ext cx="7343775" cy="4662488"/>
          </a:xfrm>
          <a:prstGeom prst="rect">
            <a:avLst/>
          </a:prstGeom>
          <a:solidFill>
            <a:srgbClr val="0000FF">
              <a:alpha val="70195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solidFill>
                  <a:schemeClr val="bg1"/>
                </a:solidFill>
              </a:rPr>
              <a:t>Вычислить</a:t>
            </a: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3600" b="1" i="1" u="sng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4800" b="1">
              <a:solidFill>
                <a:schemeClr val="bg1"/>
              </a:solidFill>
            </a:endParaRP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500188" y="2286000"/>
          <a:ext cx="6391275" cy="2274888"/>
        </p:xfrm>
        <a:graphic>
          <a:graphicData uri="http://schemas.openxmlformats.org/presentationml/2006/ole">
            <p:oleObj spid="_x0000_s21506" name="Формула" r:id="rId3" imgW="977760" imgH="431640" progId="Equation.3">
              <p:embed/>
            </p:oleObj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8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28625" y="42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904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42988" y="908050"/>
            <a:ext cx="7343775" cy="4524375"/>
          </a:xfrm>
          <a:prstGeom prst="rect">
            <a:avLst/>
          </a:prstGeom>
          <a:solidFill>
            <a:srgbClr val="0000FF">
              <a:alpha val="70000"/>
            </a:srgbClr>
          </a:solidFill>
          <a:ln w="25400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u="sng" dirty="0">
                <a:solidFill>
                  <a:schemeClr val="bg1"/>
                </a:solidFill>
              </a:rPr>
              <a:t>Числовой луч – 600</a:t>
            </a:r>
          </a:p>
          <a:p>
            <a:pPr>
              <a:defRPr/>
            </a:pPr>
            <a:endParaRPr lang="ru-RU" sz="2400" b="1" dirty="0"/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3600" i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1229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6237288"/>
            <a:ext cx="820737" cy="4238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250031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1785938" y="4286250"/>
            <a:ext cx="5929312" cy="0"/>
          </a:xfrm>
          <a:prstGeom prst="straightConnector1">
            <a:avLst/>
          </a:prstGeom>
          <a:ln w="952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00037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00438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500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0056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62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00688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00750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00813" y="4143375"/>
            <a:ext cx="71437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00875" y="4143375"/>
            <a:ext cx="71438" cy="142875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783" name="TextBox 16"/>
          <p:cNvSpPr txBox="1">
            <a:spLocks noChangeArrowheads="1"/>
          </p:cNvSpPr>
          <p:nvPr/>
        </p:nvSpPr>
        <p:spPr bwMode="auto">
          <a:xfrm>
            <a:off x="4643438" y="4292600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-6</a:t>
            </a:r>
          </a:p>
        </p:txBody>
      </p:sp>
      <p:sp>
        <p:nvSpPr>
          <p:cNvPr id="32784" name="TextBox 18"/>
          <p:cNvSpPr txBox="1">
            <a:spLocks noChangeArrowheads="1"/>
          </p:cNvSpPr>
          <p:nvPr/>
        </p:nvSpPr>
        <p:spPr bwMode="auto">
          <a:xfrm>
            <a:off x="4714875" y="3500438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  <a:latin typeface="Arial Black" pitchFamily="34" charset="0"/>
              </a:rPr>
              <a:t>С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1214438" y="2000250"/>
            <a:ext cx="7143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i="1" dirty="0">
                <a:solidFill>
                  <a:srgbClr val="FFDD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Какую координату будет иметь точка С при перемещении сначала на -3, затем на +7?</a:t>
            </a:r>
            <a:endParaRPr lang="ru-RU" sz="3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3" name="Object 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2406650" y="2286000"/>
          <a:ext cx="4095750" cy="1614488"/>
        </p:xfrm>
        <a:graphic>
          <a:graphicData uri="http://schemas.openxmlformats.org/presentationml/2006/ole">
            <p:oleObj spid="_x0000_s22530" name="Equation" r:id="rId5" imgW="444240" imgH="203040" progId="">
              <p:embed/>
            </p:oleObj>
          </a:graphicData>
        </a:graphic>
      </p:graphicFrame>
      <p:pic>
        <p:nvPicPr>
          <p:cNvPr id="1741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SN01127A0000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5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54713" y="3429000"/>
            <a:ext cx="3659187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39125" y="5954713"/>
            <a:ext cx="647700" cy="71913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55875" y="1135063"/>
            <a:ext cx="2652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Вычислите: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23" fill="hold"/>
                                        <p:tgtEl>
                                          <p:spTgt spid="17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5"/>
                </p:tgtEl>
              </p:cMediaNode>
            </p:audio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2406650"/>
            <a:ext cx="8640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pic>
        <p:nvPicPr>
          <p:cNvPr id="1331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1127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2" name="Picture 7" descr="5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4675" y="4030663"/>
            <a:ext cx="5041900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3" name="Rectangle 9"/>
          <p:cNvSpPr>
            <a:spLocks noChangeArrowheads="1"/>
          </p:cNvSpPr>
          <p:nvPr/>
        </p:nvSpPr>
        <p:spPr bwMode="auto">
          <a:xfrm>
            <a:off x="0" y="1724025"/>
            <a:ext cx="89011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66"/>
                </a:solidFill>
              </a:rPr>
              <a:t>Сколько тупых углов в квадрате?</a:t>
            </a:r>
          </a:p>
        </p:txBody>
      </p:sp>
      <p:sp>
        <p:nvSpPr>
          <p:cNvPr id="9421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015038"/>
            <a:ext cx="647700" cy="71913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" fill="hold"/>
                                        <p:tgtEl>
                                          <p:spTgt spid="133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8"/>
                </p:tgtEl>
              </p:cMediaNode>
            </p:audio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784225" y="1504950"/>
            <a:ext cx="70358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Сколько в 1 центнере  килограмм?</a:t>
            </a:r>
          </a:p>
        </p:txBody>
      </p:sp>
      <p:pic>
        <p:nvPicPr>
          <p:cNvPr id="95235" name="Picture 4" descr="an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363" y="3819525"/>
            <a:ext cx="32639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5" descr="Z_fr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9050" y="301625"/>
            <a:ext cx="12620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SECRET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8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015038"/>
            <a:ext cx="647700" cy="71913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0" fill="hold"/>
                                        <p:tgtEl>
                                          <p:spTgt spid="54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8"/>
                </p:tgtEl>
              </p:cMediaNode>
            </p:audio>
          </p:childTnLst>
        </p:cTn>
      </p:par>
    </p:tnLst>
    <p:bldLst>
      <p:bldP spid="54275" grpId="0"/>
      <p:bldP spid="54275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1865313"/>
            <a:ext cx="8640763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0000FF"/>
                </a:solidFill>
                <a:latin typeface="Times New Roman" pitchFamily="18" charset="0"/>
              </a:rPr>
              <a:t>Сколько в 1квадратном метре квадратных сантиметров?</a:t>
            </a:r>
          </a:p>
          <a:p>
            <a:pPr algn="ctr">
              <a:spcBef>
                <a:spcPct val="50000"/>
              </a:spcBef>
            </a:pPr>
            <a:endParaRPr lang="ru-RU" sz="600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60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96259" name="Picture 3" descr="an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5688" y="3876675"/>
            <a:ext cx="32035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Z_fr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8725" y="422275"/>
            <a:ext cx="12620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SECRET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0063" y="35496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015038"/>
            <a:ext cx="647700" cy="71913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40" fill="hold"/>
                                        <p:tgtEl>
                                          <p:spTgt spid="50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1"/>
                </p:tgtEl>
              </p:cMediaNode>
            </p:audio>
          </p:childTnLst>
        </p:cTn>
      </p:par>
    </p:tnLst>
    <p:bldLst>
      <p:bldP spid="5017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3668" name="Picture 4" descr="своя игра заг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WordArt 5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5616575" cy="836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urier New"/>
                <a:cs typeface="Courier New"/>
              </a:rPr>
              <a:t>К О Н Е Ц</a:t>
            </a:r>
          </a:p>
        </p:txBody>
      </p:sp>
      <p:pic>
        <p:nvPicPr>
          <p:cNvPr id="7" name="closing_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715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90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1366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6">
      <a:dk1>
        <a:srgbClr val="FF0000"/>
      </a:dk1>
      <a:lt1>
        <a:srgbClr val="FFFFFF"/>
      </a:lt1>
      <a:dk2>
        <a:srgbClr val="FF0000"/>
      </a:dk2>
      <a:lt2>
        <a:srgbClr val="FF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7BAFF"/>
      </a:hlink>
      <a:folHlink>
        <a:srgbClr val="3333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943</Words>
  <Application>Microsoft Office PowerPoint</Application>
  <PresentationFormat>Экран (4:3)</PresentationFormat>
  <Paragraphs>446</Paragraphs>
  <Slides>94</Slides>
  <Notes>1</Notes>
  <HiddenSlides>0</HiddenSlides>
  <MMClips>25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94</vt:i4>
      </vt:variant>
    </vt:vector>
  </HeadingPairs>
  <TitlesOfParts>
    <vt:vector size="97" baseType="lpstr">
      <vt:lpstr>Оформление по умолчанию</vt:lpstr>
      <vt:lpstr>Формула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Слайд 81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Слайд 93</vt:lpstr>
      <vt:lpstr>Слайд 94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Асламовы</dc:creator>
  <cp:lastModifiedBy>Школа №1</cp:lastModifiedBy>
  <cp:revision>171</cp:revision>
  <dcterms:created xsi:type="dcterms:W3CDTF">2009-10-18T07:22:21Z</dcterms:created>
  <dcterms:modified xsi:type="dcterms:W3CDTF">2014-03-26T07:51:46Z</dcterms:modified>
</cp:coreProperties>
</file>