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DC21-FBBE-419C-97C6-4C423047AA7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DDFDA-0B5F-47EF-A4D7-FE15DB8E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DDFDA-0B5F-47EF-A4D7-FE15DB8E92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BD48A2-62C2-4E45-82CA-E6377C12FA5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E984FD-2158-41A0-B2E3-AF7F6123E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642918"/>
            <a:ext cx="607223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500" b="1" dirty="0" smtClean="0"/>
          </a:p>
          <a:p>
            <a:r>
              <a:rPr lang="ru-RU" sz="6500" b="1" dirty="0" smtClean="0"/>
              <a:t>ключ к пониманию себя и других людей</a:t>
            </a:r>
            <a:endParaRPr lang="ru-RU" sz="6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571480"/>
            <a:ext cx="50006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500" b="1" dirty="0" smtClean="0"/>
              <a:t>Эмоции - </a:t>
            </a:r>
            <a:endParaRPr lang="ru-RU" sz="6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0723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Театр – это как раз тот вид искусства, который помогает, как тряпочкой, пройтись по твоему внутреннему миру, по сердцу, по душе, снять слой пыли, обострить чувства, эмоции</a:t>
            </a:r>
            <a:r>
              <a:rPr lang="ru-RU" sz="3200" dirty="0" smtClean="0"/>
              <a:t>.                Марк </a:t>
            </a:r>
            <a:r>
              <a:rPr lang="ru-RU" sz="3200" dirty="0" err="1" smtClean="0"/>
              <a:t>Тишман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14351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FFFF00"/>
                </a:solidFill>
              </a:rPr>
              <a:t>Добро пожаловать в мир театра!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Эмоции – </a:t>
            </a:r>
            <a:r>
              <a:rPr lang="ru-RU" sz="2400" dirty="0" smtClean="0"/>
              <a:t>(от франц. и лат. – потрясаю, волную)</a:t>
            </a:r>
          </a:p>
          <a:p>
            <a:r>
              <a:rPr lang="ru-RU" sz="3200" dirty="0"/>
              <a:t>д</a:t>
            </a:r>
            <a:r>
              <a:rPr lang="ru-RU" sz="3200" dirty="0" smtClean="0"/>
              <a:t>ушевные переживания человека, связанные с его потребностями, интересами, с процессом их удовлетворения, окрашенные в приятные или неприятные тона.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714752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Эмоции – это движения, но – не всякие, а обязательно выразительные, передающие то или иное отношение, несущие информацию о состоянии человека.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07154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28596" y="1142984"/>
            <a:ext cx="342899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64333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14285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радость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142852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задумчивость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143504" y="1571612"/>
            <a:ext cx="34290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71612"/>
            <a:ext cx="34290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571480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отвращение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500042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испуг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71472" y="1571612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349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удивление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57148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грусть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Всякая эмоция только обогащает жизнь.     </a:t>
            </a:r>
            <a:r>
              <a:rPr lang="ru-RU" sz="3200" dirty="0" smtClean="0"/>
              <a:t>Голсуорси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82153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… Я предпочитаю обнаруживать свои страсти, чем скрывать их в ущерб себе самому: проявившись, они рассеиваются и улетучиваются, и лучше, чтобы их жало вышло наружу, чем отравляло нас изнутри.</a:t>
            </a:r>
          </a:p>
          <a:p>
            <a:r>
              <a:rPr lang="ru-RU" sz="3200" dirty="0" smtClean="0"/>
              <a:t>                                                   М. Монтень              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Девочка, 10 лет. С трех лет посещает хореографический кружок, с 7-и – вокальную  и театральную студии. Очень часто выступает на сцене, участвует в разных конкурсах.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 время подготовки к новому спектаклю пытается     руководить своими сверстницами и главную роль взять себе.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Я лучше вас знаю, я на сцене уже много раз выступала, а вы нет. Поэтому я буду играть главную роль.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Девочки пытаются ей не подчиниться: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Ну и что с того, что ты много раз выступала? А  я лучше  тебя эту роль сыграю!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А вот и нет!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А вот и да!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помощь девочкам пришла педагог.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Представьте, что педагог Вы! Ваши действия.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57148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синквейн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Занятие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21455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2 глагола  (что делали на занятии?)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85749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3. 3 </a:t>
            </a:r>
            <a:r>
              <a:rPr lang="ru-RU" sz="3200" dirty="0" err="1" smtClean="0"/>
              <a:t>прилаг</a:t>
            </a:r>
            <a:r>
              <a:rPr lang="ru-RU" sz="3200" dirty="0" smtClean="0"/>
              <a:t>. (какое занятие?)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429000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 пословица, поговорка, строчка из                                                             песни, стиха или цитата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5005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5. Междометие (ух, ах, ох, ну и ну, ура…)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174</TotalTime>
  <Words>349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</cp:lastModifiedBy>
  <cp:revision>22</cp:revision>
  <dcterms:created xsi:type="dcterms:W3CDTF">2013-01-30T07:22:17Z</dcterms:created>
  <dcterms:modified xsi:type="dcterms:W3CDTF">2013-02-27T05:21:59Z</dcterms:modified>
</cp:coreProperties>
</file>