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3" r:id="rId21"/>
    <p:sldId id="274" r:id="rId22"/>
    <p:sldId id="275" r:id="rId23"/>
    <p:sldId id="276" r:id="rId24"/>
    <p:sldId id="277" r:id="rId25"/>
    <p:sldId id="278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090953-8B9E-4495-B41D-DF8820216656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A88B4C-08AA-4162-846A-D392E8D3B2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560840" cy="1288554"/>
          </a:xfrm>
        </p:spPr>
        <p:txBody>
          <a:bodyPr/>
          <a:lstStyle/>
          <a:p>
            <a:pPr algn="ctr"/>
            <a:r>
              <a:rPr lang="ru-RU" sz="3600" dirty="0" smtClean="0"/>
              <a:t>Игра по экологии 10-11 класс:</a:t>
            </a:r>
            <a:br>
              <a:rPr lang="ru-RU" sz="3600" dirty="0" smtClean="0"/>
            </a:br>
            <a:r>
              <a:rPr lang="ru-RU" sz="3600" dirty="0" smtClean="0"/>
              <a:t>«Заморочки из бочки»</a:t>
            </a:r>
            <a:endParaRPr lang="ru-RU" sz="3600" dirty="0"/>
          </a:p>
        </p:txBody>
      </p:sp>
      <p:pic>
        <p:nvPicPr>
          <p:cNvPr id="16386" name="Picture 2" descr="C:\Users\Администратор\Desktop\ххххххх\рр\Новая папка\57522423_1270742091_1220934894_bochki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090617"/>
            <a:ext cx="3364899" cy="23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20072" y="4869160"/>
            <a:ext cx="3652352" cy="1719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algn="r"/>
            <a:r>
              <a:rPr lang="ru-RU" sz="2000" dirty="0"/>
              <a:t>МБОУ СОШ №25 </a:t>
            </a:r>
            <a:endParaRPr lang="ru-RU" sz="2000" dirty="0" smtClean="0"/>
          </a:p>
          <a:p>
            <a:pPr marL="45720" algn="r"/>
            <a:r>
              <a:rPr lang="ru-RU" sz="2000" dirty="0" smtClean="0"/>
              <a:t>учитель </a:t>
            </a:r>
            <a:r>
              <a:rPr lang="ru-RU" sz="2000" dirty="0"/>
              <a:t>биологии </a:t>
            </a:r>
          </a:p>
          <a:p>
            <a:pPr marL="45720" algn="r"/>
            <a:r>
              <a:rPr lang="ru-RU" sz="2000" dirty="0"/>
              <a:t>Малышева Е.М.</a:t>
            </a:r>
          </a:p>
          <a:p>
            <a:pPr marL="45720" algn="r"/>
            <a:r>
              <a:rPr lang="ru-RU" sz="2000" dirty="0"/>
              <a:t>Г. Новошахтинск</a:t>
            </a:r>
          </a:p>
          <a:p>
            <a:pPr marL="45720" algn="r"/>
            <a:r>
              <a:rPr lang="ru-RU" sz="2000" dirty="0"/>
              <a:t>2013-2014 уч. год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404664"/>
            <a:ext cx="7543800" cy="2152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0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89240"/>
            <a:ext cx="7543800" cy="914400"/>
          </a:xfrm>
        </p:spPr>
        <p:txBody>
          <a:bodyPr/>
          <a:lstStyle/>
          <a:p>
            <a:r>
              <a:rPr lang="ru-RU" dirty="0" smtClean="0"/>
              <a:t>Баобаб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3273552" cy="34290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А.Гумбольдт</a:t>
            </a:r>
            <a:r>
              <a:rPr lang="ru-RU" dirty="0" smtClean="0"/>
              <a:t> называл это африканское дерево «древнейшим органическим памятником нашей планеты». В сухой период оно сбрасывает листву, и тогда кажется, что растет оно корнями вверх.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04663"/>
            <a:ext cx="3816424" cy="2862317"/>
          </a:xfrm>
        </p:spPr>
      </p:pic>
      <p:pic>
        <p:nvPicPr>
          <p:cNvPr id="9218" name="Picture 2" descr="G:\Downloads\images (4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457051" cy="230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Downloads\images (4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Ковыль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3273552" cy="3429000"/>
          </a:xfrm>
        </p:spPr>
        <p:txBody>
          <a:bodyPr/>
          <a:lstStyle/>
          <a:p>
            <a:r>
              <a:rPr lang="ru-RU" dirty="0" smtClean="0"/>
              <a:t>По народным поверьям, эту красивую степную траву нельзя рвать и собирать в букеты, так как она произошла от седых материнских волос.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32656"/>
            <a:ext cx="2705100" cy="1685925"/>
          </a:xfrm>
        </p:spPr>
      </p:pic>
      <p:pic>
        <p:nvPicPr>
          <p:cNvPr id="10242" name="Picture 2" descr="G:\Downloads\images (4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Downloads\images (4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827015" cy="21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3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Эдельвейс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3273552" cy="3429000"/>
          </a:xfrm>
        </p:spPr>
        <p:txBody>
          <a:bodyPr/>
          <a:lstStyle/>
          <a:p>
            <a:r>
              <a:rPr lang="ru-RU" dirty="0" smtClean="0"/>
              <a:t>Согласно легенде, именно этот цветок вырос на крови прикованного к скале Прометея.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60648"/>
            <a:ext cx="3273425" cy="2453491"/>
          </a:xfrm>
        </p:spPr>
      </p:pic>
      <p:pic>
        <p:nvPicPr>
          <p:cNvPr id="11266" name="Picture 2" descr="G:\Downloads\images (5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919478"/>
            <a:ext cx="3259063" cy="24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Downloads\images (5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93211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Сельдь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3273552" cy="3429000"/>
          </a:xfrm>
        </p:spPr>
        <p:txBody>
          <a:bodyPr/>
          <a:lstStyle/>
          <a:p>
            <a:r>
              <a:rPr lang="ru-RU" dirty="0" smtClean="0"/>
              <a:t>В средневековой Европе эти рыбы имели особое практическое применение: они примерно одинакового размера, поэтому стали своеобразной единицей обмена.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764704"/>
            <a:ext cx="3273425" cy="1309370"/>
          </a:xfrm>
        </p:spPr>
      </p:pic>
      <p:pic>
        <p:nvPicPr>
          <p:cNvPr id="12291" name="Picture 3" descr="C:\Users\Администратор\Desktop\ххххххх\рр\Новая папка\439030_205538_1348564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523" y="2420888"/>
            <a:ext cx="42419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2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Вошь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3273552" cy="3429000"/>
          </a:xfrm>
        </p:spPr>
        <p:txBody>
          <a:bodyPr/>
          <a:lstStyle/>
          <a:p>
            <a:r>
              <a:rPr lang="ru-RU" dirty="0" smtClean="0"/>
              <a:t>В конце 19 века именно этих насекомых для исследования сыпного тифа Пастеровский институт вынужден был импортировать </a:t>
            </a:r>
            <a:r>
              <a:rPr lang="ru-RU" dirty="0"/>
              <a:t>и</a:t>
            </a:r>
            <a:r>
              <a:rPr lang="ru-RU" dirty="0" smtClean="0"/>
              <a:t>з России.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052736"/>
            <a:ext cx="4169420" cy="2276723"/>
          </a:xfrm>
        </p:spPr>
      </p:pic>
    </p:spTree>
    <p:extLst>
      <p:ext uri="{BB962C8B-B14F-4D97-AF65-F5344CB8AC3E}">
        <p14:creationId xmlns:p14="http://schemas.microsoft.com/office/powerpoint/2010/main" val="12382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3273552" cy="3429000"/>
          </a:xfrm>
        </p:spPr>
        <p:txBody>
          <a:bodyPr/>
          <a:lstStyle/>
          <a:p>
            <a:r>
              <a:rPr lang="ru-RU" dirty="0" smtClean="0"/>
              <a:t>Назовите единственного эндемичного представителя отряда хищных Австралии, но не из сумчатых хищников.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548680"/>
            <a:ext cx="3273425" cy="2147955"/>
          </a:xfrm>
        </p:spPr>
      </p:pic>
      <p:pic>
        <p:nvPicPr>
          <p:cNvPr id="13314" name="Picture 2" descr="G:\Downloads\1329749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952281"/>
            <a:ext cx="285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Downloads\images (2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:\Downloads\images (2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952281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Гамбузия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3273552" cy="3429000"/>
          </a:xfrm>
        </p:spPr>
        <p:txBody>
          <a:bodyPr/>
          <a:lstStyle/>
          <a:p>
            <a:r>
              <a:rPr lang="ru-RU" dirty="0" smtClean="0"/>
              <a:t>Эта рыбка, поедая личинки малярийного комара, помогла превратить город Сочи в курорт.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76672"/>
            <a:ext cx="3273425" cy="2179165"/>
          </a:xfrm>
        </p:spPr>
      </p:pic>
      <p:pic>
        <p:nvPicPr>
          <p:cNvPr id="14339" name="Picture 3" descr="G:\Downloads\gambuz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664025" cy="32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3650744" cy="914400"/>
          </a:xfrm>
        </p:spPr>
        <p:txBody>
          <a:bodyPr/>
          <a:lstStyle/>
          <a:p>
            <a:r>
              <a:rPr lang="ru-RU" dirty="0" smtClean="0"/>
              <a:t>Кальмар - </a:t>
            </a:r>
            <a:r>
              <a:rPr lang="ru-RU" dirty="0" err="1" smtClean="0"/>
              <a:t>архитеутис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3273552" cy="3429000"/>
          </a:xfrm>
        </p:spPr>
        <p:txBody>
          <a:bodyPr/>
          <a:lstStyle/>
          <a:p>
            <a:r>
              <a:rPr lang="ru-RU" dirty="0" smtClean="0"/>
              <a:t>Это животное самое крупное среди беспозвоночных. Его вес достигает 2 тонн. Диаметр глаза – 40 сантиметров.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60648"/>
            <a:ext cx="3914437" cy="6126094"/>
          </a:xfrm>
        </p:spPr>
      </p:pic>
    </p:spTree>
    <p:extLst>
      <p:ext uri="{BB962C8B-B14F-4D97-AF65-F5344CB8AC3E}">
        <p14:creationId xmlns:p14="http://schemas.microsoft.com/office/powerpoint/2010/main" val="7776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700808"/>
            <a:ext cx="6172200" cy="1030266"/>
          </a:xfrm>
        </p:spPr>
        <p:txBody>
          <a:bodyPr>
            <a:noAutofit/>
          </a:bodyPr>
          <a:lstStyle/>
          <a:p>
            <a:r>
              <a:rPr lang="ru-RU" sz="4800" dirty="0" smtClean="0"/>
              <a:t>О, счастливчик!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C:\Users\Администратор\Desktop\ххххххх\рр\Новая папка\kot-oskar-257r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2852936"/>
            <a:ext cx="2218076" cy="315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323528" y="116632"/>
            <a:ext cx="4104456" cy="26642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 Истина рождается в:</a:t>
            </a:r>
          </a:p>
          <a:p>
            <a:r>
              <a:rPr lang="ru-RU" dirty="0"/>
              <a:t>А)почках</a:t>
            </a:r>
          </a:p>
          <a:p>
            <a:r>
              <a:rPr lang="ru-RU" dirty="0"/>
              <a:t>Б)семенах</a:t>
            </a:r>
          </a:p>
          <a:p>
            <a:r>
              <a:rPr lang="ru-RU" dirty="0"/>
              <a:t>в)спорах</a:t>
            </a:r>
          </a:p>
          <a:p>
            <a:r>
              <a:rPr lang="ru-RU" dirty="0"/>
              <a:t>Г)побегах</a:t>
            </a:r>
          </a:p>
        </p:txBody>
      </p:sp>
      <p:pic>
        <p:nvPicPr>
          <p:cNvPr id="18434" name="Picture 2" descr="G:\Downloads\images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882775"/>
            <a:ext cx="3600400" cy="26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935596" y="2727997"/>
            <a:ext cx="504056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1091393" y="3229744"/>
            <a:ext cx="348259" cy="1440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1376628" y="3661792"/>
            <a:ext cx="252028" cy="1440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725353" y="182425"/>
            <a:ext cx="3744416" cy="2609056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2. Гены умеют:</a:t>
            </a:r>
          </a:p>
          <a:p>
            <a:r>
              <a:rPr lang="ru-RU" dirty="0"/>
              <a:t>А) нырять</a:t>
            </a:r>
          </a:p>
          <a:p>
            <a:r>
              <a:rPr lang="ru-RU" dirty="0"/>
              <a:t>Б)тонуть</a:t>
            </a:r>
          </a:p>
          <a:p>
            <a:r>
              <a:rPr lang="ru-RU" dirty="0"/>
              <a:t>В)плавать</a:t>
            </a:r>
          </a:p>
          <a:p>
            <a:r>
              <a:rPr lang="ru-RU" dirty="0"/>
              <a:t>Г) дрейфовать</a:t>
            </a:r>
          </a:p>
        </p:txBody>
      </p:sp>
      <p:pic>
        <p:nvPicPr>
          <p:cNvPr id="18435" name="Picture 3" descr="E:\Новая папка\Мои рисунки\рис\Мои картинки\Природа\Животные\ПРОЧИЕ\2ANL0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7929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лако 14"/>
          <p:cNvSpPr/>
          <p:nvPr/>
        </p:nvSpPr>
        <p:spPr>
          <a:xfrm>
            <a:off x="7236296" y="2630484"/>
            <a:ext cx="576064" cy="357731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6538327" y="3879297"/>
            <a:ext cx="288032" cy="178866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6948264" y="3176812"/>
            <a:ext cx="360040" cy="357731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       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От прочих злаков этот отличается тем, что растёт под слоем воды. Требуется 5 тыс. л воды, чтобы произвести 1 кг зерен этого злака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588" y="332656"/>
            <a:ext cx="2880320" cy="2304256"/>
          </a:xfrm>
        </p:spPr>
      </p:pic>
      <p:pic>
        <p:nvPicPr>
          <p:cNvPr id="1026" name="Picture 2" descr="G:\Downloads\cherniy-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3354089" cy="22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ownloads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96245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4788024" y="2797588"/>
            <a:ext cx="4104456" cy="2852936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4. как назвали возбудителя туберкулёза:</a:t>
            </a:r>
          </a:p>
          <a:p>
            <a:r>
              <a:rPr lang="ru-RU" dirty="0"/>
              <a:t>А)палочка Коха</a:t>
            </a:r>
          </a:p>
          <a:p>
            <a:r>
              <a:rPr lang="ru-RU" dirty="0"/>
              <a:t>Б)дубинка Пастера</a:t>
            </a:r>
          </a:p>
          <a:p>
            <a:r>
              <a:rPr lang="ru-RU" dirty="0"/>
              <a:t>В) посошок Левенгука</a:t>
            </a:r>
          </a:p>
          <a:p>
            <a:r>
              <a:rPr lang="ru-RU" dirty="0"/>
              <a:t>Г) тросточка </a:t>
            </a:r>
            <a:r>
              <a:rPr lang="ru-RU" dirty="0" err="1"/>
              <a:t>Флеменга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57479" y="0"/>
            <a:ext cx="4730545" cy="34373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Как называются органы передвижения бактерий:</a:t>
            </a:r>
          </a:p>
          <a:p>
            <a:r>
              <a:rPr lang="ru-RU" dirty="0"/>
              <a:t>А)фитильки</a:t>
            </a:r>
          </a:p>
          <a:p>
            <a:r>
              <a:rPr lang="ru-RU" dirty="0"/>
              <a:t>Б)ниточки</a:t>
            </a:r>
          </a:p>
          <a:p>
            <a:r>
              <a:rPr lang="ru-RU" dirty="0"/>
              <a:t>В)жгутики</a:t>
            </a:r>
          </a:p>
          <a:p>
            <a:r>
              <a:rPr lang="ru-RU" dirty="0"/>
              <a:t>Г)веревочки</a:t>
            </a:r>
          </a:p>
          <a:p>
            <a:endParaRPr lang="ru-RU" dirty="0"/>
          </a:p>
          <a:p>
            <a:pPr algn="ctr"/>
            <a:endParaRPr lang="ru-RU" dirty="0"/>
          </a:p>
        </p:txBody>
      </p:sp>
      <p:pic>
        <p:nvPicPr>
          <p:cNvPr id="19459" name="Picture 3" descr="E:\Новая папка\Мои рисунки\рис\Мои картинки\Природа\Животные\ПРОЧИЕ\042074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419664" cy="22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1187624" y="3645024"/>
            <a:ext cx="432048" cy="2880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1619672" y="4063380"/>
            <a:ext cx="432048" cy="2880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3779911" y="4843562"/>
            <a:ext cx="305195" cy="2880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4067944" y="5131594"/>
            <a:ext cx="504056" cy="2880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4716016" y="5131594"/>
            <a:ext cx="576064" cy="51893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4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539552" y="152636"/>
            <a:ext cx="3960440" cy="309634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5. Растения могут размножаться: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А)бровями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Б)бородой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В)усами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4499992" y="1700808"/>
            <a:ext cx="4248472" cy="331236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6. Носителя энергии в живой клетке обозначают аббревиатурой: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А)АВС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Б)АЗС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В)АТФ</a:t>
            </a:r>
          </a:p>
          <a:p>
            <a:r>
              <a:rPr lang="ru-RU" sz="2000" dirty="0">
                <a:solidFill>
                  <a:schemeClr val="tx1"/>
                </a:solidFill>
              </a:rPr>
              <a:t>Г)ДТП</a:t>
            </a:r>
          </a:p>
        </p:txBody>
      </p:sp>
      <p:pic>
        <p:nvPicPr>
          <p:cNvPr id="20482" name="Picture 2" descr="E:\Новая папка\Мои рисунки\рис\Мои картинки\Природа\Животные\ПРОЧИЕ\0420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57" y="3717032"/>
            <a:ext cx="3960129" cy="26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927137" y="3180897"/>
            <a:ext cx="457200" cy="457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1817994" y="4112453"/>
            <a:ext cx="457200" cy="457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>
            <a:off x="1251248" y="3638097"/>
            <a:ext cx="457200" cy="457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блако 13"/>
          <p:cNvSpPr/>
          <p:nvPr/>
        </p:nvSpPr>
        <p:spPr>
          <a:xfrm>
            <a:off x="3758851" y="4640560"/>
            <a:ext cx="457200" cy="457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4499992" y="4869160"/>
            <a:ext cx="648072" cy="69837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4139952" y="2564904"/>
            <a:ext cx="4645024" cy="396044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8. Основная структурная единица живого:</a:t>
            </a:r>
          </a:p>
          <a:p>
            <a:r>
              <a:rPr lang="ru-RU" sz="2400" dirty="0"/>
              <a:t>А) гнездо</a:t>
            </a:r>
          </a:p>
          <a:p>
            <a:r>
              <a:rPr lang="ru-RU" sz="2400" dirty="0"/>
              <a:t>Б) нора </a:t>
            </a:r>
          </a:p>
          <a:p>
            <a:r>
              <a:rPr lang="ru-RU" sz="2400" dirty="0"/>
              <a:t>В)вольер</a:t>
            </a:r>
          </a:p>
          <a:p>
            <a:r>
              <a:rPr lang="ru-RU" sz="2400" dirty="0"/>
              <a:t>Г) клетка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107504" y="116632"/>
            <a:ext cx="4889578" cy="374441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7. какой отряд млекопитающих есть?</a:t>
            </a:r>
          </a:p>
          <a:p>
            <a:r>
              <a:rPr lang="ru-RU" sz="2400" dirty="0"/>
              <a:t>А) </a:t>
            </a:r>
            <a:r>
              <a:rPr lang="ru-RU" sz="2400" dirty="0" err="1"/>
              <a:t>четнокопытные</a:t>
            </a:r>
            <a:endParaRPr lang="ru-RU" sz="2400" dirty="0"/>
          </a:p>
          <a:p>
            <a:r>
              <a:rPr lang="ru-RU" sz="2400" dirty="0"/>
              <a:t>Б) </a:t>
            </a:r>
            <a:r>
              <a:rPr lang="ru-RU" sz="2400" dirty="0" err="1"/>
              <a:t>цельнокопытные</a:t>
            </a:r>
            <a:endParaRPr lang="ru-RU" sz="2400" dirty="0"/>
          </a:p>
          <a:p>
            <a:r>
              <a:rPr lang="ru-RU" sz="2400" dirty="0"/>
              <a:t>В) </a:t>
            </a:r>
            <a:r>
              <a:rPr lang="ru-RU" sz="2400" dirty="0" err="1"/>
              <a:t>дробнокопытные</a:t>
            </a:r>
            <a:endParaRPr lang="ru-RU" sz="2400" dirty="0"/>
          </a:p>
          <a:p>
            <a:r>
              <a:rPr lang="ru-RU" sz="2400" dirty="0"/>
              <a:t>Г) парнокопытные</a:t>
            </a:r>
          </a:p>
        </p:txBody>
      </p:sp>
      <p:pic>
        <p:nvPicPr>
          <p:cNvPr id="21506" name="Picture 2" descr="E:\Новая папка\Мои рисунки\рис\Мои картинки\Природа\Животные\Лошади\2ANL0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63324"/>
            <a:ext cx="3703612" cy="27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10. 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4139952" y="2852936"/>
            <a:ext cx="4608512" cy="34563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Что из перечисленного не является животным?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А) ящер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Б) ящур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В) ящерица</a:t>
            </a:r>
          </a:p>
          <a:p>
            <a:r>
              <a:rPr lang="ru-RU" sz="2000" dirty="0">
                <a:solidFill>
                  <a:schemeClr val="tx1"/>
                </a:solidFill>
              </a:rPr>
              <a:t>Г) ящурка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251520" y="116632"/>
            <a:ext cx="4608512" cy="3456384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9. Какого отряда земноводных не существует:</a:t>
            </a:r>
          </a:p>
          <a:p>
            <a:r>
              <a:rPr lang="ru-RU" sz="2000" dirty="0"/>
              <a:t>А) хвостатые</a:t>
            </a:r>
          </a:p>
          <a:p>
            <a:r>
              <a:rPr lang="ru-RU" sz="2000" dirty="0"/>
              <a:t>Б) бесхвостые</a:t>
            </a:r>
          </a:p>
          <a:p>
            <a:r>
              <a:rPr lang="ru-RU" sz="2000" dirty="0"/>
              <a:t>В) безногие</a:t>
            </a:r>
          </a:p>
          <a:p>
            <a:r>
              <a:rPr lang="ru-RU" sz="2000" dirty="0"/>
              <a:t>Г) безголовые</a:t>
            </a:r>
          </a:p>
        </p:txBody>
      </p:sp>
      <p:pic>
        <p:nvPicPr>
          <p:cNvPr id="22530" name="Picture 2" descr="E:\Новая папка\Мои рисунки\рис\Мои картинки\Природа\Животные\Рептилии\7890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84" y="3933056"/>
            <a:ext cx="3837743" cy="25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0" y="3142581"/>
            <a:ext cx="4608512" cy="3140968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12. Бактриан отличается от дромедара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А) количеством ног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Б) цветом шерсти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в) ростом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г) </a:t>
            </a:r>
            <a:r>
              <a:rPr lang="ru-RU" sz="2000" dirty="0" smtClean="0">
                <a:solidFill>
                  <a:schemeClr val="tx1"/>
                </a:solidFill>
              </a:rPr>
              <a:t>количеством </a:t>
            </a:r>
            <a:r>
              <a:rPr lang="ru-RU" sz="2000" dirty="0">
                <a:solidFill>
                  <a:schemeClr val="tx1"/>
                </a:solidFill>
              </a:rPr>
              <a:t>горбов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347864" y="116632"/>
            <a:ext cx="4104456" cy="3140968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11. Как переводится с арабского слово «жирафа»?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А) высокая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б) пятнистая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в) длинношеяя</a:t>
            </a:r>
          </a:p>
          <a:p>
            <a:r>
              <a:rPr lang="ru-RU" sz="2000" dirty="0">
                <a:solidFill>
                  <a:schemeClr val="tx1"/>
                </a:solidFill>
              </a:rPr>
              <a:t>Г) милая</a:t>
            </a:r>
          </a:p>
        </p:txBody>
      </p:sp>
      <p:pic>
        <p:nvPicPr>
          <p:cNvPr id="23554" name="Picture 2" descr="E:\Новая папка\Мои рисунки\рис\Мои картинки\Природа\Животные\ПРОЧИЕ\AK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3257600"/>
            <a:ext cx="2755311" cy="335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340768"/>
            <a:ext cx="6172200" cy="95825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Пусть удача сопутствует вам!  </a:t>
            </a:r>
            <a:endParaRPr lang="ru-RU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708920"/>
            <a:ext cx="4703762" cy="3829050"/>
          </a:xfrm>
        </p:spPr>
      </p:pic>
    </p:spTree>
    <p:extLst>
      <p:ext uri="{BB962C8B-B14F-4D97-AF65-F5344CB8AC3E}">
        <p14:creationId xmlns:p14="http://schemas.microsoft.com/office/powerpoint/2010/main" val="42191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Авокадо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0376" y="548680"/>
            <a:ext cx="3273552" cy="3429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Этот фрукт, употребляемый в сыром виде, признан самым питательным  в мире, а испанцы из- за зеленой пупырчатой шкурки прозвали его «аллигаторовой  грушей». (</a:t>
            </a:r>
            <a:r>
              <a:rPr lang="ru-RU" i="1" dirty="0" smtClean="0"/>
              <a:t>100 г-</a:t>
            </a:r>
            <a:r>
              <a:rPr lang="ru-RU" dirty="0" smtClean="0"/>
              <a:t>163 </a:t>
            </a:r>
            <a:r>
              <a:rPr lang="ru-RU" i="1" dirty="0" smtClean="0"/>
              <a:t>кал.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76672"/>
            <a:ext cx="3273425" cy="2397882"/>
          </a:xfrm>
        </p:spPr>
      </p:pic>
      <p:pic>
        <p:nvPicPr>
          <p:cNvPr id="2050" name="Picture 2" descr="G:\Downloads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163024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ownloads\avocad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5474920" cy="692696"/>
          </a:xfrm>
        </p:spPr>
        <p:txBody>
          <a:bodyPr/>
          <a:lstStyle/>
          <a:p>
            <a:r>
              <a:rPr lang="ru-RU" dirty="0" smtClean="0"/>
              <a:t>Карельская береза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3273552" cy="3429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германии это дерево называли «царской березой», шведы поставляли его древесину в Англию под названием «пламенного» дерева. В Финляндии кусочки этого дерева даже служили разменной монетой.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149080"/>
            <a:ext cx="2809875" cy="2107406"/>
          </a:xfrm>
        </p:spPr>
      </p:pic>
      <p:pic>
        <p:nvPicPr>
          <p:cNvPr id="3075" name="Picture 3" descr="G:\Downloads\Карельская берез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667672" cy="35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Хризантемы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3273552" cy="3429000"/>
          </a:xfrm>
        </p:spPr>
        <p:txBody>
          <a:bodyPr/>
          <a:lstStyle/>
          <a:p>
            <a:r>
              <a:rPr lang="ru-RU" dirty="0" smtClean="0"/>
              <a:t>Этот «цветок белого дракона» с 16 лепестками изображен на гербе Японии, на печатях и монетах этой страны.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870" y="1124744"/>
            <a:ext cx="3063812" cy="2453491"/>
          </a:xfrm>
        </p:spPr>
      </p:pic>
      <p:pic>
        <p:nvPicPr>
          <p:cNvPr id="4101" name="Picture 5" descr="G:\Downloads\111059_o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415" y="3903942"/>
            <a:ext cx="3672408" cy="247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Помидоры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3273552" cy="3429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Каким овощем пытался отравить Вашингтона британский агент во время войны за независимость?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0647"/>
            <a:ext cx="3672408" cy="2295255"/>
          </a:xfrm>
        </p:spPr>
      </p:pic>
      <p:pic>
        <p:nvPicPr>
          <p:cNvPr id="5122" name="Picture 2" descr="G:\Downloads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600400" cy="25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2078"/>
            <a:ext cx="7543800" cy="914400"/>
          </a:xfrm>
        </p:spPr>
        <p:txBody>
          <a:bodyPr/>
          <a:lstStyle/>
          <a:p>
            <a:r>
              <a:rPr lang="ru-RU" dirty="0" smtClean="0"/>
              <a:t>масло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3273552" cy="3429000"/>
          </a:xfrm>
        </p:spPr>
        <p:txBody>
          <a:bodyPr/>
          <a:lstStyle/>
          <a:p>
            <a:r>
              <a:rPr lang="ru-RU" dirty="0" smtClean="0"/>
              <a:t>Существуют две разновидности льна – долгунец и кудряш. Долгунец используют для получения волокон, а что получают из кудряша?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2656"/>
            <a:ext cx="3273425" cy="2618740"/>
          </a:xfrm>
        </p:spPr>
      </p:pic>
      <p:pic>
        <p:nvPicPr>
          <p:cNvPr id="6146" name="Picture 2" descr="G:\Downloads\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047541" cy="328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ownloads\Льняное-масло-от-прыщей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3130847" cy="20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3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Ячмень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3273552" cy="3429000"/>
          </a:xfrm>
        </p:spPr>
        <p:txBody>
          <a:bodyPr/>
          <a:lstStyle/>
          <a:p>
            <a:r>
              <a:rPr lang="ru-RU" dirty="0" smtClean="0"/>
              <a:t>В Древнем Риме считалось, что потребление в пищу этого злака способствует развитию мускулатуры, поэтому он занимал особое место в питании гладиаторов.</a:t>
            </a:r>
            <a:endParaRPr lang="ru-RU" dirty="0"/>
          </a:p>
        </p:txBody>
      </p:sp>
      <p:pic>
        <p:nvPicPr>
          <p:cNvPr id="7170" name="Picture 2" descr="G:\Downloads\yach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650432" cy="308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G:\Downloads\images (3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464496" cy="29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Абрикос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3273552" cy="3429000"/>
          </a:xfrm>
        </p:spPr>
        <p:txBody>
          <a:bodyPr/>
          <a:lstStyle/>
          <a:p>
            <a:r>
              <a:rPr lang="ru-RU" dirty="0" smtClean="0"/>
              <a:t>Этот фрукт в Древнем Риме называли «армянское яблоко».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76672"/>
            <a:ext cx="2514600" cy="1819275"/>
          </a:xfrm>
        </p:spPr>
      </p:pic>
      <p:pic>
        <p:nvPicPr>
          <p:cNvPr id="8194" name="Picture 2" descr="G:\Downloads\images (4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492896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Downloads\images (4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173</TotalTime>
  <Words>581</Words>
  <Application>Microsoft Office PowerPoint</Application>
  <PresentationFormat>Экран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Базовая</vt:lpstr>
      <vt:lpstr>Эркер</vt:lpstr>
      <vt:lpstr>Игра по экологии 10-11 класс: «Заморочки из бочки»</vt:lpstr>
      <vt:lpstr>Рис                                                 </vt:lpstr>
      <vt:lpstr>Авокадо</vt:lpstr>
      <vt:lpstr>Карельская береза</vt:lpstr>
      <vt:lpstr>Хризантемы</vt:lpstr>
      <vt:lpstr>Помидоры</vt:lpstr>
      <vt:lpstr>масло</vt:lpstr>
      <vt:lpstr>Ячмень</vt:lpstr>
      <vt:lpstr>Абрикос</vt:lpstr>
      <vt:lpstr>Баобаб</vt:lpstr>
      <vt:lpstr>Ковыль</vt:lpstr>
      <vt:lpstr>Эдельвейс</vt:lpstr>
      <vt:lpstr>Сельдь</vt:lpstr>
      <vt:lpstr>Вошь</vt:lpstr>
      <vt:lpstr>Динго</vt:lpstr>
      <vt:lpstr>Гамбузия</vt:lpstr>
      <vt:lpstr>Кальмар - архитеутис</vt:lpstr>
      <vt:lpstr>О, счастливчик!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Пусть удача сопутствует вам!  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21</cp:revision>
  <dcterms:created xsi:type="dcterms:W3CDTF">2013-04-18T15:41:16Z</dcterms:created>
  <dcterms:modified xsi:type="dcterms:W3CDTF">2014-01-07T14:09:02Z</dcterms:modified>
</cp:coreProperties>
</file>