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9" r:id="rId4"/>
    <p:sldId id="257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60FDF4-62A0-4737-AC75-6C53301348A7}" type="datetimeFigureOut">
              <a:rPr lang="ru-RU" smtClean="0"/>
              <a:t>07.01.2014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E78F4C-AE32-4667-9A5E-144A5813E2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628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Лабораторная работа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«Явление плазмолиза и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деплазмолиза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клетках кожицы </a:t>
            </a:r>
            <a:r>
              <a:rPr lang="ru-RU" sz="2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чешуи лука»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47864" y="4653136"/>
            <a:ext cx="5373216" cy="1761376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МБОУ СОШ №25 учитель биологии </a:t>
            </a:r>
          </a:p>
          <a:p>
            <a:pPr marL="45720" indent="0">
              <a:buNone/>
            </a:pPr>
            <a:r>
              <a:rPr lang="ru-RU" dirty="0" smtClean="0"/>
              <a:t>Малышева Е.М.</a:t>
            </a:r>
          </a:p>
          <a:p>
            <a:pPr marL="45720" indent="0">
              <a:buNone/>
            </a:pPr>
            <a:r>
              <a:rPr lang="ru-RU" dirty="0" smtClean="0"/>
              <a:t>Г. Новошахтинск</a:t>
            </a:r>
          </a:p>
          <a:p>
            <a:pPr marL="45720" indent="0">
              <a:buNone/>
            </a:pPr>
            <a:r>
              <a:rPr lang="ru-RU" dirty="0" smtClean="0"/>
              <a:t>2013-2014 уч.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6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6889576" cy="13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убедиться на опыте, что цитоплазма живой клетки эластична, полупроницаема и способна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плазмолизировать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5" name="Picture 3" descr="F:\лук\DSC_000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3592094" cy="238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лук\DSC_002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340768"/>
            <a:ext cx="3592094" cy="238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9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548680"/>
            <a:ext cx="48245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Оборудование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060848"/>
            <a:ext cx="6984776" cy="347472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луковица с темно-фиолетовой окраской чешуй,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 М раствор хлорида натрия,</a:t>
            </a:r>
          </a:p>
          <a:p>
            <a:pPr algn="just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микроскоп и комплект оборудования для работы с ним: предметное стекло, </a:t>
            </a:r>
            <a:r>
              <a:rPr lang="ru-RU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препаровальные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иглы, стакан с водой, пинцет, фильтровальная бумага, пипетка</a:t>
            </a:r>
          </a:p>
        </p:txBody>
      </p:sp>
    </p:spTree>
    <p:extLst>
      <p:ext uri="{BB962C8B-B14F-4D97-AF65-F5344CB8AC3E}">
        <p14:creationId xmlns:p14="http://schemas.microsoft.com/office/powerpoint/2010/main" val="100960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3" y="404664"/>
            <a:ext cx="4392488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Ход работы: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3960440" cy="419480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Подготовить микроскоп к работе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Приготовить микропрепарат кожицы чешуи лука, поместив его  в каплю воды на предметное стекло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Рассмотреть микропрепарат при малом и большом увеличении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Обратить внимание на оболочку, цитоплазму, ядро, вакуоли</a:t>
            </a:r>
          </a:p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Сделать рисунок клетки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3" name="Объект 12"/>
          <p:cNvPicPr>
            <a:picLocks noGrp="1" noChangeAspect="1"/>
          </p:cNvPicPr>
          <p:nvPr>
            <p:ph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772816"/>
            <a:ext cx="4182368" cy="3136775"/>
          </a:xfrm>
        </p:spPr>
      </p:pic>
    </p:spTree>
    <p:extLst>
      <p:ext uri="{BB962C8B-B14F-4D97-AF65-F5344CB8AC3E}">
        <p14:creationId xmlns:p14="http://schemas.microsoft.com/office/powerpoint/2010/main" val="158084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415" y="332656"/>
            <a:ext cx="8064896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Наблюдение явления плазмолиза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916832"/>
            <a:ext cx="4104456" cy="4122792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Заменить на препарате воду на 1 М раствор соли. Для этого фильтровальной бумагой оттянуть воду и капнуть на микропрепарат раствор соли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Рассмотреть микропрепарат при малом и большом увеличении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Отметить изменения произошедшие с клетками. Сделать рисунок клетки. Объяснить результат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268760"/>
            <a:ext cx="3346450" cy="2509837"/>
          </a:xfrm>
        </p:spPr>
      </p:pic>
      <p:pic>
        <p:nvPicPr>
          <p:cNvPr id="1026" name="Picture 2" descr="F:\лук\2013-11-13 13.05.4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7863" y="4005064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Наблюдение явления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деплазмолиза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3778752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Произвести замену раствора хлорида натрия водой с помощью фильтровальной бумаги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Наблюдать за изменениями в клетке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Сделать рисунок клетки. Объяснить результат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1894985"/>
            <a:ext cx="4349610" cy="3262207"/>
          </a:xfrm>
        </p:spPr>
      </p:pic>
    </p:spTree>
    <p:extLst>
      <p:ext uri="{BB962C8B-B14F-4D97-AF65-F5344CB8AC3E}">
        <p14:creationId xmlns:p14="http://schemas.microsoft.com/office/powerpoint/2010/main" val="166416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910264" cy="11430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Выявление влияния на клетку спиртов, кислот, гербицидов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3600400" cy="4752528"/>
          </a:xfrm>
        </p:spPr>
        <p:txBody>
          <a:bodyPr>
            <a:normAutofit fontScale="85000" lnSpcReduction="20000"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микропрепарате произвести замену воды на раствор спирта, уксусной кислоты и </a:t>
            </a:r>
            <a:r>
              <a:rPr lang="ru-RU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т.д</a:t>
            </a:r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Рассмотреть препарат при малом и большом увеличении, обратить внимание на цвет, оболочку, цитоплазму, ядро, вакуоли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Произвести замену кислоты на воду. Рассмотреть препарат при малом и большом увеличении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Объяснить результат</a:t>
            </a:r>
          </a:p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484784"/>
            <a:ext cx="3346450" cy="2509837"/>
          </a:xfrm>
        </p:spPr>
      </p:pic>
      <p:pic>
        <p:nvPicPr>
          <p:cNvPr id="2050" name="Picture 2" descr="F:\лук\2013-11-13 13.13.5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4095074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15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3285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Выводы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136904" cy="468052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Клеточная мембрана _________________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полупроницаема,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пропускает воду и не пропускает _______________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растворенные в ней вещества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Цитоплазма эластична, вследствие этого она способна в __________________________________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гипертоническом растворе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отставать от оболочки клетки, а в _________________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гипотоническом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вновь восстанавливать первоначальное положение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Плазмолиз и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деплазмолиз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можно наблюдать только в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__________________________________________________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/>
                </a:solidFill>
              </a:rPr>
              <a:t>живых клетках</a:t>
            </a:r>
          </a:p>
          <a:p>
            <a:pPr marL="45720" indent="0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9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14124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136</TotalTime>
  <Words>290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Лабораторная работа  «Явление плазмолиза и деплазмолиза в клетках кожицы чешуи лука»</vt:lpstr>
      <vt:lpstr>Презентация PowerPoint</vt:lpstr>
      <vt:lpstr>Оборудование:</vt:lpstr>
      <vt:lpstr>Ход работы:</vt:lpstr>
      <vt:lpstr>Наблюдение явления плазмолиза</vt:lpstr>
      <vt:lpstr>Наблюдение явления деплазмолиза</vt:lpstr>
      <vt:lpstr>Выявление влияния на клетку спиртов, кислот, гербицидов</vt:lpstr>
      <vt:lpstr>Выводы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DNA7 X86</dc:creator>
  <cp:lastModifiedBy>DNA7 X86</cp:lastModifiedBy>
  <cp:revision>17</cp:revision>
  <dcterms:created xsi:type="dcterms:W3CDTF">2013-11-17T13:53:36Z</dcterms:created>
  <dcterms:modified xsi:type="dcterms:W3CDTF">2014-01-07T14:11:12Z</dcterms:modified>
</cp:coreProperties>
</file>