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96" r:id="rId5"/>
    <p:sldId id="266" r:id="rId6"/>
    <p:sldId id="267" r:id="rId7"/>
    <p:sldId id="268" r:id="rId8"/>
    <p:sldId id="269" r:id="rId9"/>
    <p:sldId id="292" r:id="rId10"/>
    <p:sldId id="293" r:id="rId11"/>
    <p:sldId id="270" r:id="rId12"/>
    <p:sldId id="271" r:id="rId13"/>
    <p:sldId id="272" r:id="rId14"/>
    <p:sldId id="291" r:id="rId15"/>
    <p:sldId id="274" r:id="rId16"/>
    <p:sldId id="276" r:id="rId17"/>
    <p:sldId id="275" r:id="rId18"/>
    <p:sldId id="277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1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90500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Светофор </a:t>
            </a:r>
            <a:r>
              <a:rPr lang="ru-RU" sz="6000" b="1" spc="50" dirty="0" err="1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Светофорыч</a:t>
            </a:r>
            <a:r>
              <a:rPr lang="ru-RU" sz="60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1327482676_shkolnyj_avtobu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533400"/>
            <a:ext cx="7426509" cy="50840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45359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229600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817645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Чтоб на всех автодорогах Аварий не было у нас, Учите правила дорожного движения И помните про наш наказ!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8" name="Содержимое 17" descr="09128321e3bb71d57e8e5737bf18844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85800"/>
            <a:ext cx="4038600" cy="5486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94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133601" y="2060575"/>
            <a:ext cx="668655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 animBg="1"/>
      <p:bldP spid="4103" grpId="0" animBg="1"/>
      <p:bldP spid="4104" grpId="0" animBg="1"/>
      <p:bldP spid="4105" grpId="0"/>
      <p:bldP spid="4106" grpId="0"/>
      <p:bldP spid="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Содержимое 8" descr="4375459-50bf375df42848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257800" cy="4571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Содержимое 7" descr="127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353050" cy="399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457200"/>
            <a:ext cx="4191000" cy="5669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4724400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Шоссе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9164f1b3cd6fa235a4163826cefe0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6962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4424627" cy="5736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_mil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48768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011-006-Nachalom-opasnoj-situatsii-javljajutsja-Moment-skhoda-peshekhoda-na-proezzhu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7858816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P-wXHQLa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7724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1354811270_image17838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67818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420655-caf084be47078e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57912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pic>
        <p:nvPicPr>
          <p:cNvPr id="11" name="Содержимое 10" descr="b1590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48006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58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Шоссе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50</cp:revision>
  <dcterms:created xsi:type="dcterms:W3CDTF">2012-02-05T06:23:06Z</dcterms:created>
  <dcterms:modified xsi:type="dcterms:W3CDTF">2015-02-01T09:52:19Z</dcterms:modified>
</cp:coreProperties>
</file>