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8EA1-1394-4A15-BF09-A194A93253BA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7746-344A-4E08-B30D-00C6CFD0F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214554"/>
            <a:ext cx="7772400" cy="1470025"/>
          </a:xfrm>
        </p:spPr>
        <p:txBody>
          <a:bodyPr/>
          <a:lstStyle/>
          <a:p>
            <a:r>
              <a:rPr lang="ru-RU" dirty="0" smtClean="0"/>
              <a:t>Характеристика биогеоценоза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43406" y="5103674"/>
            <a:ext cx="4500594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Презентация -сопровождение </a:t>
            </a:r>
            <a:r>
              <a:rPr lang="ru-RU" smtClean="0"/>
              <a:t>урока </a:t>
            </a:r>
            <a:r>
              <a:rPr lang="ru-RU" smtClean="0"/>
              <a:t>биологии в </a:t>
            </a:r>
            <a:r>
              <a:rPr lang="ru-RU" dirty="0" smtClean="0"/>
              <a:t>10 классе по программе Пономаревой И.Н.</a:t>
            </a:r>
          </a:p>
          <a:p>
            <a:r>
              <a:rPr lang="ru-RU" dirty="0" smtClean="0"/>
              <a:t>Автор: Лобес Светлана Геннадьевна</a:t>
            </a:r>
          </a:p>
          <a:p>
            <a:r>
              <a:rPr lang="ru-RU" dirty="0" smtClean="0"/>
              <a:t>Учитель биологии МАОУ «СОШ №2»</a:t>
            </a:r>
          </a:p>
          <a:p>
            <a:r>
              <a:rPr lang="ru-RU" dirty="0" smtClean="0"/>
              <a:t>Город Чернушка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Видовой состав БГЦ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Фитоценоз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Зооценоз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Микробоценоз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://www.zoofirma.ru/images/knigi/0990/1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214422"/>
            <a:ext cx="4143372" cy="2969417"/>
          </a:xfrm>
          <a:prstGeom prst="rect">
            <a:avLst/>
          </a:prstGeom>
          <a:noFill/>
        </p:spPr>
      </p:pic>
      <p:pic>
        <p:nvPicPr>
          <p:cNvPr id="1028" name="Picture 4" descr="http://you-planet.ru/wp-content/uploads/2011/11/fauna-1024x6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786189"/>
            <a:ext cx="5214974" cy="2979985"/>
          </a:xfrm>
          <a:prstGeom prst="rect">
            <a:avLst/>
          </a:prstGeom>
          <a:noFill/>
        </p:spPr>
      </p:pic>
      <p:pic>
        <p:nvPicPr>
          <p:cNvPr id="1030" name="Picture 6" descr="http://veterinarua.ru/images/28/image0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500438"/>
            <a:ext cx="3000364" cy="2378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Видовая насыщенность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видов, зарегистрированных на определенной площади</a:t>
            </a:r>
            <a:endParaRPr lang="ru-RU" dirty="0"/>
          </a:p>
        </p:txBody>
      </p:sp>
      <p:pic>
        <p:nvPicPr>
          <p:cNvPr id="2050" name="Picture 2" descr="http://parides.genus.free.fr/bio/mont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3083" y="2643182"/>
            <a:ext cx="5400192" cy="4048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Видовое богатство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Полный список видов в пределах БГЦ</a:t>
            </a:r>
            <a:endParaRPr lang="ru-RU" dirty="0"/>
          </a:p>
        </p:txBody>
      </p:sp>
      <p:pic>
        <p:nvPicPr>
          <p:cNvPr id="1026" name="Picture 2" descr="http://eco-turizm.net/wp-content/uploads/2012/10/%D0%BD%D0%B0%D1%86%D0%BF%D0%B0%D1%80%D0%BA-%D0%9A%D0%B8%D0%BD%D0%B0%D0%B1%D0%B0%D0%BB%D1%83-%D0%91%D0%BE%D1%80%D0%BD%D0%B5%D0%B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214554"/>
            <a:ext cx="6643734" cy="4451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доминант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Вид, представленный в БГЦ очень большим количеством особей</a:t>
            </a:r>
            <a:endParaRPr lang="ru-RU" dirty="0"/>
          </a:p>
        </p:txBody>
      </p:sp>
      <p:pic>
        <p:nvPicPr>
          <p:cNvPr id="17410" name="Picture 2" descr="http://www.zagorod.ru/u/lands/gal/118e65b12ff654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786058"/>
            <a:ext cx="4214842" cy="32421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607220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http://www.zagorod.ru/u/lands/gal/118e65b12ff6545c.jpg</a:t>
            </a:r>
            <a:endParaRPr lang="ru-RU" sz="1200" dirty="0"/>
          </a:p>
        </p:txBody>
      </p:sp>
      <p:pic>
        <p:nvPicPr>
          <p:cNvPr id="17412" name="Picture 4" descr="http://cdn.img.ria.ua/photosnew/dom/photo/uchastok_pod_jiluyu_zastroyku_dnepropetrovsk_prodaja__10061481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786058"/>
            <a:ext cx="4286280" cy="32147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593467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http://cdn.img.ria.ua/photosnew/dom/photo/uchastok_pod_jiluyu_zastroyku_dnepropetrovsk_prodaja__10061481f.jpg</a:t>
            </a:r>
            <a:endParaRPr lang="ru-RU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эдификаторы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197493"/>
          </a:xfrm>
        </p:spPr>
        <p:txBody>
          <a:bodyPr/>
          <a:lstStyle/>
          <a:p>
            <a:r>
              <a:rPr lang="ru-RU" dirty="0" smtClean="0"/>
              <a:t>виды растений в растительном сообществе, определяющие его особенности. </a:t>
            </a:r>
          </a:p>
          <a:p>
            <a:r>
              <a:rPr lang="ru-RU" dirty="0" smtClean="0"/>
              <a:t>Например, в сосновых лесах  сосна, в степи  ковыль.</a:t>
            </a:r>
            <a:endParaRPr lang="ru-RU" dirty="0"/>
          </a:p>
        </p:txBody>
      </p:sp>
      <p:pic>
        <p:nvPicPr>
          <p:cNvPr id="18434" name="Picture 2" descr="http://stat18.privet.ru/lr/0a1a62e97e5a56e23747d740b43150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107537"/>
            <a:ext cx="5000617" cy="3750463"/>
          </a:xfrm>
          <a:prstGeom prst="rect">
            <a:avLst/>
          </a:prstGeom>
          <a:noFill/>
        </p:spPr>
      </p:pic>
      <p:pic>
        <p:nvPicPr>
          <p:cNvPr id="18436" name="Picture 4" descr="http://kubanphoto.ru/photos/340/330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2562150"/>
            <a:ext cx="3286116" cy="42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Вид ассектатор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 smtClean="0"/>
              <a:t>виды растений, участвующие в построении сообщества, но мало влияющие на создание фотосферы.</a:t>
            </a:r>
          </a:p>
          <a:p>
            <a:r>
              <a:rPr lang="ru-RU" dirty="0" smtClean="0"/>
              <a:t>Вид, соучастник, представлен не большим количеством видов</a:t>
            </a:r>
            <a:endParaRPr lang="ru-RU" dirty="0"/>
          </a:p>
        </p:txBody>
      </p:sp>
      <p:pic>
        <p:nvPicPr>
          <p:cNvPr id="19458" name="Picture 2" descr="http://flower.onego.ru/kustar/ena_97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3500438"/>
            <a:ext cx="3429024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607220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Черемуха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60" name="Picture 4" descr="http://img1.liveinternet.ru/images/attach/b/3/27/797/27797750_enc_13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3429000"/>
            <a:ext cx="2143140" cy="26360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868" y="607220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Вейгела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19462" name="Picture 6" descr="http://gallery.forum-grad.ru/files/4/8/3/6/4/cotoneaster_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976" y="3429000"/>
            <a:ext cx="3429024" cy="257176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929322" y="600076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Кизильник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Возрастные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Нормальные (все возрастные группы)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Внедряющиеся (инвазионные) – преобладают молодые особи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Регрессивные  - преобладают старые или половозрелые экземпляры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tka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vetka</Template>
  <TotalTime>52</TotalTime>
  <Words>141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vetka</vt:lpstr>
      <vt:lpstr>Характеристика биогеоценоза </vt:lpstr>
      <vt:lpstr>Видовой состав БГЦ</vt:lpstr>
      <vt:lpstr>Видовая насыщенность </vt:lpstr>
      <vt:lpstr>Видовое богатство</vt:lpstr>
      <vt:lpstr>Вид доминант </vt:lpstr>
      <vt:lpstr>Виды эдификаторы </vt:lpstr>
      <vt:lpstr>Вид ассектатор </vt:lpstr>
      <vt:lpstr>Возрастные группы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биогеоценоза </dc:title>
  <dc:creator>User</dc:creator>
  <cp:lastModifiedBy>User</cp:lastModifiedBy>
  <cp:revision>12</cp:revision>
  <dcterms:created xsi:type="dcterms:W3CDTF">2013-11-07T14:30:01Z</dcterms:created>
  <dcterms:modified xsi:type="dcterms:W3CDTF">2014-01-04T10:29:28Z</dcterms:modified>
</cp:coreProperties>
</file>