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16"/>
  </p:notesMasterIdLst>
  <p:sldIdLst>
    <p:sldId id="340" r:id="rId2"/>
    <p:sldId id="350" r:id="rId3"/>
    <p:sldId id="771" r:id="rId4"/>
    <p:sldId id="725" r:id="rId5"/>
    <p:sldId id="488" r:id="rId6"/>
    <p:sldId id="588" r:id="rId7"/>
    <p:sldId id="492" r:id="rId8"/>
    <p:sldId id="543" r:id="rId9"/>
    <p:sldId id="494" r:id="rId10"/>
    <p:sldId id="591" r:id="rId11"/>
    <p:sldId id="354" r:id="rId12"/>
    <p:sldId id="726" r:id="rId13"/>
    <p:sldId id="637" r:id="rId14"/>
    <p:sldId id="734" r:id="rId15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3366FF"/>
    <a:srgbClr val="000099"/>
    <a:srgbClr val="003399"/>
    <a:srgbClr val="FFFFFF"/>
    <a:srgbClr val="ABB3DB"/>
    <a:srgbClr val="000000"/>
    <a:srgbClr val="820000"/>
    <a:srgbClr val="3399FF"/>
    <a:srgbClr val="0066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4524" autoAdjust="0"/>
  </p:normalViewPr>
  <p:slideViewPr>
    <p:cSldViewPr>
      <p:cViewPr>
        <p:scale>
          <a:sx n="100" d="100"/>
          <a:sy n="100" d="100"/>
        </p:scale>
        <p:origin x="-1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C35D260-5CE7-4D63-AB97-CB0D6D62696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2EB4E0-8B0C-4BBF-9D4E-6A2A20E02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1B03E-A1BC-4432-80E0-14F4778BA72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423E6-AD65-49FB-A10C-732C64C6C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667F1-41D4-404B-AA35-31855213387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8E08D-EF33-46DC-B260-C1F49291D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5A82-C632-45BC-A36C-E301140A7A3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93753-08F4-4E15-AAFE-9E82B4B30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40C9-60C4-45AA-9FB8-AA1CD2DDA82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2745-8B29-4A58-9DB6-1FDCE5010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B94A-7A36-46C5-BF70-00CD09CBF22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90137-1295-4590-8CDD-04D9ECD45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B960-AFD3-4F43-B888-D9A0D8547042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A988-6DB8-48F4-8D02-9F12D1E2A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81DA2-85F0-41E2-86BA-4D2216A6B118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0166-E772-401D-9C05-86BA165AA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F47F-1A4B-448F-B9B0-F0F55B120A81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614FF-BCF1-43A1-A45F-3A7F05F77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C1A25-E869-4349-96DA-BCFDF4AF9A0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BD4C-D131-4807-BD65-8CC0324A5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F683-53D7-4F67-B5D0-12AAD746974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BC07B-CD9B-443C-87EA-9CE6818F6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95BA-6DA9-4546-AA9E-8534B3F7D79A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DDAD-33AC-4A9D-8021-1F9177B9B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5C052B-6C0B-4FEB-BB69-9C16BF979C6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568F1EB-5AB2-4B9E-B60F-0B1A9F6BF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97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Мои документы\Геральдика\Гербы Сахалина\Курильс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857364"/>
            <a:ext cx="3457575" cy="42862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285728"/>
            <a:ext cx="9144000" cy="108110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0" hangingPunct="0">
              <a:defRPr/>
            </a:pPr>
            <a:r>
              <a:rPr lang="ru-RU" sz="3600" b="1" dirty="0">
                <a:ln w="6350">
                  <a:noFill/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Герб </a:t>
            </a:r>
          </a:p>
          <a:p>
            <a:pPr algn="ctr" eaLnBrk="0" hangingPunct="0">
              <a:defRPr/>
            </a:pPr>
            <a:r>
              <a:rPr lang="ru-RU" sz="3600" b="1" dirty="0">
                <a:ln w="6350">
                  <a:noFill/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г</a:t>
            </a:r>
            <a:r>
              <a:rPr lang="ru-RU" sz="3600" b="1" dirty="0" err="1">
                <a:ln w="6350">
                  <a:noFill/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орода</a:t>
            </a:r>
            <a:r>
              <a:rPr lang="ru-RU" sz="3600" b="1" dirty="0">
                <a:ln w="6350">
                  <a:noFill/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Курильск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4" name="Picture 2" descr="C:\Documents and Settings\Пользователь\Мои документы\Мои рисунки\4_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525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86116" y="6072206"/>
            <a:ext cx="3000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Бурый медведь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Нерка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0" name="Picture 2" descr="mhtml:file://C:\Documents%20and%20Settings\Пользователь\Мои%20документы\Геральдика\Гербы%20Сахалина\Геральдика%20Сахалина\Государственный%20природный%20заказник%20«Островной»Курильск.mht!file:///D:\OOPT\images\photo\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1" name="TextBox 2"/>
          <p:cNvSpPr txBox="1">
            <a:spLocks noChangeArrowheads="1"/>
          </p:cNvSpPr>
          <p:nvPr/>
        </p:nvSpPr>
        <p:spPr bwMode="auto">
          <a:xfrm>
            <a:off x="3000375" y="6357938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Европейская норка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866" name="Picture 2" descr="C:\Documents and Settings\Пользователь\Мои документы\Мои рисунки\f2d9c88c15da15eb047422d676740b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2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92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0" name="Picture 2" descr="C:\Documents and Settings\Пользователь\Мои документы\Мои рисунки\Корс Буссе.jp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93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282" name="Picture 2" descr="C:\Documents and Settings\Пользователь\Мои документы\Мои рисунки\Мыс Кузнецов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57422" y="1000108"/>
            <a:ext cx="4500579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indent="228600" algn="ctr" eaLnBrk="0" hangingPunct="0">
              <a:defRPr/>
            </a:pP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В ожерелье снежных сопок, 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В алом зареве рябин, 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На заре российских тропок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Распростерся Сахалин.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/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И суров, и хмур, и ласков, 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Он порой на солнце скуп. 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То в дожде холодном, </a:t>
            </a:r>
            <a:r>
              <a:rPr lang="ru-RU" sz="1600" b="1" spc="150" dirty="0" err="1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пляском</a:t>
            </a: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,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То закутанный в тулуп.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/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Продуваемый норд-остом,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С горьким запахом волны,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Распростерся чудо-остров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На четыре стороны.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/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Он и пахарь, и геолог,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И рыбак, и лесоруб... 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По-отечески мне дорог,</a:t>
            </a:r>
            <a:b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</a:br>
            <a:r>
              <a:rPr lang="ru-RU" sz="1600" b="1" spc="150" dirty="0" err="1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По-сыновнему</a:t>
            </a: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 мне люб.</a:t>
            </a:r>
          </a:p>
          <a:p>
            <a:pPr indent="228600" algn="ctr" eaLnBrk="0" hangingPunct="0">
              <a:defRPr/>
            </a:pPr>
            <a:r>
              <a:rPr lang="ru-RU" sz="1600" b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                                   </a:t>
            </a:r>
          </a:p>
          <a:p>
            <a:pPr indent="228600" algn="ctr" eaLnBrk="0" hangingPunct="0">
              <a:defRPr/>
            </a:pPr>
            <a:r>
              <a:rPr lang="ru-RU" sz="1600" i="1" spc="150" dirty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a typeface="Times New Roman" pitchFamily="18" charset="0"/>
                <a:cs typeface="Arial" charset="0"/>
              </a:rPr>
              <a:t>                         Иван  Данилов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353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ользователь\Мои документы\Геральдика\Гербы Сахалина\Курильс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3457575" cy="42862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29063" y="1428750"/>
            <a:ext cx="5072062" cy="4294188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Основными фигурами герба являются золотые рыбы,  имеющие многогранный смысл и показывающие Курильские острова, на которых расположен Курильский район. </a:t>
            </a: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Каждая из волн, изображенная в виде фигуры-бездны, показывает воды Тихого океана и Охотского моря,  омывающие Курильские острова. </a:t>
            </a: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Бездна,  в которой сокрыты твердость,  упорство </a:t>
            </a: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и истинная сила, символизирует неумолимое течение времени,  преодолевающего препятствия. 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В то же время зона Курильских  проливов </a:t>
            </a: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и прибрежные воды островов изобилуют рыбой,  что является основным промыслом местного населения.</a:t>
            </a:r>
            <a:endParaRPr lang="ru-RU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-1023" descr="C:\Documents and Settings\Пользователь\Мои документы\Мои рисунки\пирс итуруп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5522976"/>
          </a:xfrm>
          <a:prstGeom prst="rect">
            <a:avLst/>
          </a:prstGeom>
          <a:noFill/>
        </p:spPr>
      </p:pic>
      <p:sp useBgFill="1"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3071802" y="5929330"/>
            <a:ext cx="2714625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Пирс Итуруп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2" name="Picture 2" descr="C:\Documents and Settings\Пользователь\Мои документы\Мои рисунки\Курильск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81603" name="TextBox 2"/>
          <p:cNvSpPr txBox="1">
            <a:spLocks noChangeArrowheads="1"/>
          </p:cNvSpPr>
          <p:nvPr/>
        </p:nvSpPr>
        <p:spPr bwMode="auto">
          <a:xfrm>
            <a:off x="3071813" y="6215063"/>
            <a:ext cx="2714625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Город Курильск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Picture 2" descr="C:\Documents and Settings\Пользователь\Мои документы\Геральдика\Гербы Сахалина\Геральдика Сахалина\Фото Сахалина 2\вид с вулк и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82627" name="TextBox 2"/>
          <p:cNvSpPr txBox="1">
            <a:spLocks noChangeArrowheads="1"/>
          </p:cNvSpPr>
          <p:nvPr/>
        </p:nvSpPr>
        <p:spPr bwMode="auto">
          <a:xfrm>
            <a:off x="3000375" y="6488113"/>
            <a:ext cx="2714625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Вид с вулкана Итуруп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0" name="Picture 2" descr="C:\Documents and Settings\Пользователь\Мои документы\Геральдика\Гербы Сахалина\Геральдика Сахалина\Фото Сахалина 2\Итуруп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71802" y="6488668"/>
            <a:ext cx="2714625" cy="36933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Город Курильск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4" name="Picture 2" descr="C:\Documents and Settings\Пользователь\Мои документы\Мои рисунки\Кур Пам прир Белые ска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5" name="TextBox 2"/>
          <p:cNvSpPr txBox="1">
            <a:spLocks noChangeArrowheads="1"/>
          </p:cNvSpPr>
          <p:nvPr/>
        </p:nvSpPr>
        <p:spPr bwMode="auto">
          <a:xfrm>
            <a:off x="3000375" y="6000750"/>
            <a:ext cx="3000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Памятник природы «Белые скалы»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22" name="Picture 2" descr="C:\Documents and Settings\Пользователь\Мои документы\Мои рисунки\Курильск Вулкан Кудряв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" y="0"/>
            <a:ext cx="911225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23" name="TextBox 2"/>
          <p:cNvSpPr txBox="1">
            <a:spLocks noChangeArrowheads="1"/>
          </p:cNvSpPr>
          <p:nvPr/>
        </p:nvSpPr>
        <p:spPr bwMode="auto">
          <a:xfrm>
            <a:off x="3000375" y="6072188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Вулкан Кудрявый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770" name="Picture 2" descr="C:\Documents and Settings\Пользователь\Мои документы\Мои рисунки\5_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53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71802" y="6211669"/>
            <a:ext cx="2143140" cy="646331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Бурый медведь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Нерест нерки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9217" name="Picture 1" descr="C:\Documents and Settings\Пользователь\Мои документы\Мои рисунки\4_1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6482" y="0"/>
            <a:ext cx="3057518" cy="4306363"/>
          </a:xfrm>
          <a:prstGeom prst="rect">
            <a:avLst/>
          </a:prstGeom>
          <a:noFill/>
        </p:spPr>
      </p:pic>
      <p:pic>
        <p:nvPicPr>
          <p:cNvPr id="4" name="Picture 2" descr="C:\Documents and Settings\Пользователь\Мои документы\Мои рисунки\Чужие\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079334"/>
            <a:ext cx="3357554" cy="2778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2826</TotalTime>
  <Words>122</Words>
  <Application>Microsoft Office PowerPoint</Application>
  <PresentationFormat>Экран (4:3)</PresentationFormat>
  <Paragraphs>22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гербы</dc:title>
  <dc:creator>Пользователь</dc:creator>
  <cp:lastModifiedBy>SamLab.ws</cp:lastModifiedBy>
  <cp:revision>422</cp:revision>
  <dcterms:created xsi:type="dcterms:W3CDTF">2007-12-12T15:32:39Z</dcterms:created>
  <dcterms:modified xsi:type="dcterms:W3CDTF">2013-03-01T12:52:39Z</dcterms:modified>
</cp:coreProperties>
</file>