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26"/>
  </p:notesMasterIdLst>
  <p:sldIdLst>
    <p:sldId id="275" r:id="rId2"/>
    <p:sldId id="468" r:id="rId3"/>
    <p:sldId id="432" r:id="rId4"/>
    <p:sldId id="393" r:id="rId5"/>
    <p:sldId id="536" r:id="rId6"/>
    <p:sldId id="586" r:id="rId7"/>
    <p:sldId id="585" r:id="rId8"/>
    <p:sldId id="276" r:id="rId9"/>
    <p:sldId id="349" r:id="rId10"/>
    <p:sldId id="485" r:id="rId11"/>
    <p:sldId id="423" r:id="rId12"/>
    <p:sldId id="424" r:id="rId13"/>
    <p:sldId id="633" r:id="rId14"/>
    <p:sldId id="361" r:id="rId15"/>
    <p:sldId id="277" r:id="rId16"/>
    <p:sldId id="291" r:id="rId17"/>
    <p:sldId id="772" r:id="rId18"/>
    <p:sldId id="449" r:id="rId19"/>
    <p:sldId id="407" r:id="rId20"/>
    <p:sldId id="773" r:id="rId21"/>
    <p:sldId id="779" r:id="rId22"/>
    <p:sldId id="778" r:id="rId23"/>
    <p:sldId id="461" r:id="rId24"/>
    <p:sldId id="781" r:id="rId25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3366FF"/>
    <a:srgbClr val="000099"/>
    <a:srgbClr val="003399"/>
    <a:srgbClr val="FFFFFF"/>
    <a:srgbClr val="ABB3DB"/>
    <a:srgbClr val="000000"/>
    <a:srgbClr val="820000"/>
    <a:srgbClr val="3399FF"/>
    <a:srgbClr val="0066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4524" autoAdjust="0"/>
  </p:normalViewPr>
  <p:slideViewPr>
    <p:cSldViewPr>
      <p:cViewPr>
        <p:scale>
          <a:sx n="100" d="100"/>
          <a:sy n="100" d="100"/>
        </p:scale>
        <p:origin x="-1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C35D260-5CE7-4D63-AB97-CB0D6D626966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2EB4E0-8B0C-4BBF-9D4E-6A2A20E02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38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F0C8EB-FE76-4B31-B3BF-7023BF8F3B4C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48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E4579BE-5B84-46ED-A069-A3D478366176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58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54E3B2-BBC4-4B95-9A4D-CD45689BB9D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68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A8649AF-2F3B-4C02-B002-166995394FD9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1B03E-A1BC-4432-80E0-14F4778BA72E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423E6-AD65-49FB-A10C-732C64C6C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667F1-41D4-404B-AA35-318552133870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8E08D-EF33-46DC-B260-C1F49291D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5A82-C632-45BC-A36C-E301140A7A33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93753-08F4-4E15-AAFE-9E82B4B30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40C9-60C4-45AA-9FB8-AA1CD2DDA82E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2745-8B29-4A58-9DB6-1FDCE5010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B94A-7A36-46C5-BF70-00CD09CBF223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90137-1295-4590-8CDD-04D9ECD45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B960-AFD3-4F43-B888-D9A0D8547042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A988-6DB8-48F4-8D02-9F12D1E2A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81DA2-85F0-41E2-86BA-4D2216A6B118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0166-E772-401D-9C05-86BA165AA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F47F-1A4B-448F-B9B0-F0F55B120A81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614FF-BCF1-43A1-A45F-3A7F05F77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C1A25-E869-4349-96DA-BCFDF4AF9A03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BD4C-D131-4807-BD65-8CC0324A5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F683-53D7-4F67-B5D0-12AAD7469740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BC07B-CD9B-443C-87EA-9CE6818F6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95BA-6DA9-4546-AA9E-8534B3F7D79A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DDAD-33AC-4A9D-8021-1F9177B9B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5C052B-6C0B-4FEB-BB69-9C16BF979C66}" type="datetimeFigureOut">
              <a:rPr lang="ru-RU"/>
              <a:pPr>
                <a:defRPr/>
              </a:pPr>
              <a:t>02.03.2013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568F1EB-5AB2-4B9E-B60F-0B1A9F6BF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97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top100.rambler.ru/top100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081102"/>
          </a:xfrm>
        </p:spPr>
        <p:txBody>
          <a:bodyPr/>
          <a:lstStyle/>
          <a:p>
            <a:pPr algn="ctr"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</a:rPr>
              <a:t>Герб </a:t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города  Анива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pic>
        <p:nvPicPr>
          <p:cNvPr id="6" name="Picture 2" descr="C:\Documents and Settings\Пользователь\Мои документы\Мои рисунки\97px-Coat_of_Arms_of_Anivsky_%28Sakhalin_oblast%2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643050"/>
            <a:ext cx="3580235" cy="44291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2" descr="C:\Documents and Settings\Пользователь\Мои документы\Мои рисунки\Мыс Кузн Долина реки Кузнецов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09923" name="TextBox 2"/>
          <p:cNvSpPr txBox="1">
            <a:spLocks noChangeArrowheads="1"/>
          </p:cNvSpPr>
          <p:nvPr/>
        </p:nvSpPr>
        <p:spPr bwMode="auto">
          <a:xfrm>
            <a:off x="3500430" y="6488113"/>
            <a:ext cx="2000253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Мыс Кузнецова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2" descr="C:\Documents and Settings\Пользователь\Мои документы\Геральдика\Гербы Сахалина\Геральдика Сахалина\Фото Сахалина 2\Нев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Picture 2" descr="C:\Documents and Settings\Пользователь\Мои документы\Геральдика\Гербы Сахалина\Геральдика Сахалина\Фото Сахалина 2\Невельс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86050" y="6143645"/>
            <a:ext cx="37147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Памятник освободителям южного Сахалина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2" descr="C:\Documents and Settings\Пользователь\Мои документы\Мои рисунки\сивучи.jpg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8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16067" name="TextBox 2"/>
          <p:cNvSpPr txBox="1">
            <a:spLocks noChangeArrowheads="1"/>
          </p:cNvSpPr>
          <p:nvPr/>
        </p:nvSpPr>
        <p:spPr bwMode="auto">
          <a:xfrm>
            <a:off x="3000375" y="6429375"/>
            <a:ext cx="3000375" cy="36988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Сивучи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0" name="Picture 2" descr="C:\Documents and Settings\Пользователь\Мои документы\Мои рисунки\Нев Вид на остров Монерон (на педнем плане острова Восточные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7091" name="TextBox 2"/>
          <p:cNvSpPr txBox="1">
            <a:spLocks noChangeArrowheads="1"/>
          </p:cNvSpPr>
          <p:nvPr/>
        </p:nvSpPr>
        <p:spPr bwMode="auto">
          <a:xfrm>
            <a:off x="3000375" y="6357938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Остров Монерон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081102"/>
          </a:xfrm>
        </p:spPr>
        <p:txBody>
          <a:bodyPr/>
          <a:lstStyle/>
          <a:p>
            <a:pPr algn="ctr"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</a:rPr>
              <a:t>Герб</a:t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города Корсаков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000240"/>
            <a:ext cx="34004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57298"/>
            <a:ext cx="34004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29063" y="142875"/>
            <a:ext cx="5072062" cy="6556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Главная фигура герба  города Корсаков - колокол, размещенный в центре щита.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Изображение колокола в гербе означает сильное духовное начало.  Прообразом колокола в гербе стал колокол -  памятник первым русским гидрографам Тихого океана, служивший оборудованием маяка на мысе Крильон и установленный в 1980 году в городе Корсакове.</a:t>
            </a:r>
            <a:r>
              <a:rPr lang="ru-RU" sz="900" b="1">
                <a:solidFill>
                  <a:schemeClr val="bg1"/>
                </a:solidFill>
              </a:rPr>
              <a:t>   </a:t>
            </a:r>
            <a:r>
              <a:rPr lang="ru-RU" sz="1400" b="1">
                <a:solidFill>
                  <a:schemeClr val="bg1"/>
                </a:solidFill>
              </a:rPr>
              <a:t>Серебряные ключи свидетельствуют о том, что Корсаков - южные ворота Сахалина.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 </a:t>
            </a:r>
            <a:r>
              <a:rPr lang="ru-RU" sz="1400">
                <a:solidFill>
                  <a:schemeClr val="bg1"/>
                </a:solidFill>
              </a:rPr>
              <a:t>     </a:t>
            </a:r>
            <a:r>
              <a:rPr lang="ru-RU" sz="1400" b="1">
                <a:solidFill>
                  <a:schemeClr val="bg1"/>
                </a:solidFill>
              </a:rPr>
              <a:t>В кольцах ключей размещены изображения «розы ветров »,  рыбы и ветви ели Глена.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«Роза ветров» символизирует открытость и доверие горожан. </a:t>
            </a: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Изображение рыбы подчеркивает связь Корсакова с рыбацким промыслом. 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Изображение ветви ели свидетельствует о лесных запасах района. Кроме того, на его территории находится единственный в России естественный ареал (место распространения) реликтовой породы ели Глена,  занесенной в Красную книгу.</a:t>
            </a:r>
            <a:endParaRPr lang="ru-RU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-1023" descr="C:\Documents and Settings\Пользователь\Мои документы\Мои рисунки\пирс корса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698"/>
          </a:xfrm>
          <a:prstGeom prst="rect">
            <a:avLst/>
          </a:prstGeom>
          <a:noFill/>
        </p:spPr>
      </p:pic>
      <p:sp useBgFill="1"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214678" y="6488112"/>
            <a:ext cx="3000375" cy="36988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Пирс Корсаков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Picture 3" descr="C:\Documents and Settings\Пользователь\Мои документы\Мои рисунки\Корс Тунайча.jpg Леб кликун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9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307" name="TextBox 3"/>
          <p:cNvSpPr txBox="1">
            <a:spLocks noChangeArrowheads="1"/>
          </p:cNvSpPr>
          <p:nvPr/>
        </p:nvSpPr>
        <p:spPr bwMode="auto">
          <a:xfrm>
            <a:off x="2928938" y="6500813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Лебеди кликуны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Picture 2" descr="C:\Documents and Settings\Пользователь\Мои документы\Мои рисунки\Комплекс Пригородное и сторит посёло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27" name="TextBox 2"/>
          <p:cNvSpPr txBox="1">
            <a:spLocks noChangeArrowheads="1"/>
          </p:cNvSpPr>
          <p:nvPr/>
        </p:nvSpPr>
        <p:spPr bwMode="auto">
          <a:xfrm>
            <a:off x="1928794" y="6072206"/>
            <a:ext cx="55721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Производственный комплекс </a:t>
            </a:r>
            <a:r>
              <a:rPr lang="ru-RU" b="1" dirty="0">
                <a:solidFill>
                  <a:schemeClr val="bg1"/>
                </a:solidFill>
              </a:rPr>
              <a:t>«Пригородное» и строительный посёлок</a:t>
            </a:r>
          </a:p>
        </p:txBody>
      </p:sp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0"/>
            <a:ext cx="9144000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Производственный комплекс «Пригородное» состоит из завода по производству сжиженного природного газа (СПГ) и терминала отгрузки нефти (ТОН). </a:t>
            </a:r>
          </a:p>
          <a:p>
            <a:pPr marL="0" marR="0" lvl="0" indent="22860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1"/>
                </a:solidFill>
                <a:latin typeface="+mj-lt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Комплекс расположен на участке площадью 490 гектаров на побережье залива Анива, в 15 км к востоку от г. Корсакова. Залив Анива зимой не замерзает, поэтому он является идеальным местом для отгрузок нефти и СПГ в рамках проекта.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Рисунок 1" descr=".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1" name="Рисунок 2" descr="значок"/>
          <p:cNvSpPr>
            <a:spLocks noChangeAspect="1" noChangeArrowheads="1"/>
          </p:cNvSpPr>
          <p:nvPr/>
        </p:nvSpPr>
        <p:spPr bwMode="auto">
          <a:xfrm>
            <a:off x="0" y="0"/>
            <a:ext cx="152400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96612" name="Рисунок 1" descr=".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86188" y="142875"/>
            <a:ext cx="5357812" cy="6556375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>
                <a:solidFill>
                  <a:schemeClr val="bg1"/>
                </a:solidFill>
              </a:rPr>
              <a:t> </a:t>
            </a:r>
            <a:r>
              <a:rPr lang="ru-RU" sz="1400" b="1">
                <a:solidFill>
                  <a:schemeClr val="bg1"/>
                </a:solidFill>
              </a:rPr>
              <a:t>В лазоревом поле над зеленой оконечностью - серебряная чайка,  летящая вправо с воздетыми и распростертыми крыльями.</a:t>
            </a:r>
            <a:r>
              <a:rPr lang="ru-RU" sz="1400" b="1"/>
              <a:t> Герб </a:t>
            </a: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Герб Анивского района отражает его природно-географические и экономические особенности.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Анивский район расположен на юге острова Сахалин, при впадении реки Лютоги, в бухту Лососей (залив Анива). </a:t>
            </a: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Построение  герба указывает на географическое положение  района, а также отражает развитую рыбную отрасль - здесь ведется промышленная добыча горбуши, кеты;  работают рыбопромысловые участки и предприятия.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Летящая чайка - символ полета, стремительности, целеустремленности.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Зеленый цвет - символ природы, здоровья, молодости жизненного роста в гербе символизирует плодородные почвы, подходящие для ведения сельского хозяйства.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Голубой цвет - цвет водных просторов и бескрайнего неба.</a:t>
            </a:r>
            <a:endParaRPr lang="ru-RU" sz="1400">
              <a:solidFill>
                <a:schemeClr val="bg1"/>
              </a:solidFill>
            </a:endParaRPr>
          </a:p>
        </p:txBody>
      </p:sp>
      <p:pic>
        <p:nvPicPr>
          <p:cNvPr id="9" name="Picture 2" descr="C:\Documents and Settings\Пользователь\Мои документы\Мои рисунки\97px-Coat_of_Arms_of_Anivsky_%28Sakhalin_oblast%29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500174"/>
            <a:ext cx="3580235" cy="44291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149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5572132" y="571480"/>
            <a:ext cx="3357554" cy="2637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Отгрузка сжиженного газа через специальный причал длиной 805 метров. Он оборудован четырьмя рукавами. </a:t>
            </a: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Причал принимает танкеры –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газовозы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вместимостью до 145000 кубических метров. </a:t>
            </a:r>
          </a:p>
          <a:p>
            <a:pPr marL="0" marR="0" lvl="0" indent="228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Время загрузки – до 16 часов.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6215082"/>
            <a:ext cx="2055563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28600" algn="ctr">
              <a:lnSpc>
                <a:spcPct val="150000"/>
              </a:lnSpc>
            </a:pPr>
            <a:r>
              <a:rPr lang="ru-RU" b="1" dirty="0" err="1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Отгргузка</a:t>
            </a:r>
            <a:r>
              <a:rPr lang="ru-RU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 СПГ</a:t>
            </a:r>
            <a:endParaRPr lang="ru-RU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2" descr="C:\Documents and Settings\Пользователь\Мои документы\Мои рисунки\Корсак Пригород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08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23" name="TextBox 2"/>
          <p:cNvSpPr txBox="1">
            <a:spLocks noChangeArrowheads="1"/>
          </p:cNvSpPr>
          <p:nvPr/>
        </p:nvSpPr>
        <p:spPr bwMode="auto">
          <a:xfrm>
            <a:off x="2714625" y="6072188"/>
            <a:ext cx="3714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Комплекс «Пригородное»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Танкер-газовоз «Гранд Анива»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786414" y="3714752"/>
            <a:ext cx="3357586" cy="2354491"/>
          </a:xfrm>
          <a:prstGeom prst="rect">
            <a:avLst/>
          </a:prstGeom>
          <a:solidFill>
            <a:schemeClr val="tx1">
              <a:alpha val="35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</a:rPr>
              <a:t>«Гранд Елена» и «Гранд Анива» - суда с ледовым подкреплением, спроектированные для работы в условиях низких температур. Конструкция судов позволит осуществлять круглогодичные поставки СПГ. 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5519172"/>
            <a:ext cx="807249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«Гранд Мерея» – </a:t>
            </a:r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танкер-газовоз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. </a:t>
            </a:r>
          </a:p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  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«Гранд Мерея» может перевозить 145 000 м³ сжиженного природного газа. </a:t>
            </a:r>
            <a:endParaRPr lang="ru-RU" b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2" descr="C:\Documents and Settings\Пользователь\Мои документы\Мои рисунки\Завод по производству СП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2451" name="TextBox 2"/>
          <p:cNvSpPr txBox="1">
            <a:spLocks noChangeArrowheads="1"/>
          </p:cNvSpPr>
          <p:nvPr/>
        </p:nvSpPr>
        <p:spPr bwMode="auto">
          <a:xfrm>
            <a:off x="2071688" y="6072188"/>
            <a:ext cx="5143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Комплекс  «Пригородное»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Завод по производству сжиженного газа 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42844" y="4214818"/>
            <a:ext cx="3357554" cy="1708160"/>
          </a:xfrm>
          <a:prstGeom prst="rect">
            <a:avLst/>
          </a:prstGeom>
          <a:solidFill>
            <a:schemeClr val="tx1">
              <a:alpha val="35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</a:rPr>
              <a:t>В феврале 2012 г. отгружена 200-я партия сахалинской нефти с начала круглогодичной добычи, с производственного комплекса «Пригородное».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834" name="Picture 2" descr="C:\Documents and Settings\Пользователь\Мои документы\Мои рисунки\2349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1500174"/>
            <a:ext cx="4919383" cy="3286148"/>
          </a:xfrm>
          <a:prstGeom prst="rect">
            <a:avLst/>
          </a:prstGeom>
          <a:noFill/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14282" y="642918"/>
            <a:ext cx="3571900" cy="5262979"/>
          </a:xfrm>
          <a:prstGeom prst="rect">
            <a:avLst/>
          </a:prstGeom>
          <a:solidFill>
            <a:schemeClr val="tx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indent="228600" algn="ctr"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Нефть в объёме 25000 тонн в сутки поступает  на ТОН  (терминал отгрузки нефти) с месторождений севера Сахалина по </a:t>
            </a:r>
            <a:r>
              <a:rPr lang="ru-RU" sz="1400" b="1" dirty="0" err="1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транссахалинской</a:t>
            </a:r>
            <a:r>
              <a:rPr lang="ru-RU" sz="14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 трубопроводной системе. </a:t>
            </a:r>
          </a:p>
          <a:p>
            <a:pPr lvl="0" indent="228600" algn="ctr"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Хранится нефть в стальных резервуарах высотой 18 метров, диаметром 93 метра, вместимостью 95000 кубических метров.</a:t>
            </a:r>
          </a:p>
          <a:p>
            <a:pPr lvl="0" indent="228600" algn="ctr"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  <a:cs typeface="Arial" pitchFamily="34" charset="0"/>
              </a:rPr>
              <a:t>     Из резервуаров нефть поступает на причальное устройство через трубопровод. </a:t>
            </a:r>
          </a:p>
          <a:p>
            <a:pPr lvl="0" indent="228600" algn="ctr" eaLnBrk="0" hangingPunct="0">
              <a:lnSpc>
                <a:spcPct val="150000"/>
              </a:lnSpc>
            </a:pPr>
            <a:r>
              <a:rPr lang="ru-RU" sz="1400" b="1" dirty="0" smtClean="0">
                <a:solidFill>
                  <a:schemeClr val="bg1"/>
                </a:solidFill>
                <a:cs typeface="Arial" pitchFamily="34" charset="0"/>
              </a:rPr>
              <a:t>Трубопровод размещён на расстоянии 4,8 км от берега, на глубине 30 метров.</a:t>
            </a:r>
            <a:endParaRPr lang="ru-RU" sz="1400" b="1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5072074"/>
            <a:ext cx="3372590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28600" algn="ctr">
              <a:lnSpc>
                <a:spcPct val="150000"/>
              </a:lnSpc>
            </a:pPr>
            <a:r>
              <a:rPr lang="ru-RU" b="1" dirty="0" smtClean="0">
                <a:solidFill>
                  <a:schemeClr val="bg1"/>
                </a:solidFill>
                <a:ea typeface="Times New Roman" pitchFamily="18" charset="0"/>
                <a:cs typeface="Arial" pitchFamily="34" charset="0"/>
              </a:rPr>
              <a:t>Терминал отгрузки нефти</a:t>
            </a:r>
            <a:endParaRPr lang="ru-RU" b="1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658" name="Picture 2" descr="C:\Documents and Settings\Пользователь\Мои документы\Мои рисунки\Сова полярна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98659" name="TextBox 2"/>
          <p:cNvSpPr txBox="1">
            <a:spLocks noChangeArrowheads="1"/>
          </p:cNvSpPr>
          <p:nvPr/>
        </p:nvSpPr>
        <p:spPr bwMode="auto">
          <a:xfrm>
            <a:off x="3500438" y="6488113"/>
            <a:ext cx="2000250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Сова белая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682" name="Picture 2" descr="C:\Documents and Settings\Пользователь\Мои документы\Мои рисунки\0eb5e0a869199b05d483a9ba8fdef2c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638" y="0"/>
            <a:ext cx="9164638" cy="612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C:\Documents and Settings\Пользователь\Мои документы\Мои рисунки\Лютога Анив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79" name="TextBox 2"/>
          <p:cNvSpPr txBox="1">
            <a:spLocks noChangeArrowheads="1"/>
          </p:cNvSpPr>
          <p:nvPr/>
        </p:nvSpPr>
        <p:spPr bwMode="auto">
          <a:xfrm>
            <a:off x="3500430" y="6488113"/>
            <a:ext cx="1643062" cy="369887"/>
          </a:xfrm>
          <a:prstGeom prst="rect">
            <a:avLst/>
          </a:prstGeom>
          <a:solidFill>
            <a:schemeClr val="tx1">
              <a:alpha val="3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Река </a:t>
            </a:r>
            <a:r>
              <a:rPr lang="ru-RU" b="1" dirty="0" err="1">
                <a:solidFill>
                  <a:schemeClr val="bg1"/>
                </a:solidFill>
              </a:rPr>
              <a:t>Лютога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2" descr="C:\Documents and Settings\Пользователь\Мои документы\Мои рисунки\6_1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05827" name="TextBox 2"/>
          <p:cNvSpPr txBox="1">
            <a:spLocks noChangeArrowheads="1"/>
          </p:cNvSpPr>
          <p:nvPr/>
        </p:nvSpPr>
        <p:spPr bwMode="auto">
          <a:xfrm>
            <a:off x="3214688" y="6488113"/>
            <a:ext cx="3000375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Рыборазводный завод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 descr="C:\Documents and Settings\Пользователь\Мои документы\Мои рисунки\6_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06851" name="TextBox 2"/>
          <p:cNvSpPr txBox="1">
            <a:spLocks noChangeArrowheads="1"/>
          </p:cNvSpPr>
          <p:nvPr/>
        </p:nvSpPr>
        <p:spPr bwMode="auto">
          <a:xfrm>
            <a:off x="3000375" y="6488113"/>
            <a:ext cx="3000375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Рыборазводный завод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081102"/>
          </a:xfrm>
        </p:spPr>
        <p:txBody>
          <a:bodyPr/>
          <a:lstStyle/>
          <a:p>
            <a:pPr algn="ctr"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</a:rPr>
              <a:t>Герб </a:t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города  Невельск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pic>
        <p:nvPicPr>
          <p:cNvPr id="26627" name="Picture 4" descr="C:\Documents and Settings\Пользователь\Мои документы\Геральдика\Гербы Сахалина\Невельск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0" y="2071678"/>
            <a:ext cx="3519487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Пользователь\Мои документы\Геральдика\Гербы Сахалина\Невельск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3519487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857625" y="357188"/>
            <a:ext cx="5143500" cy="6232525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Девиз «ГОРД И ВЕЧЕН» начертан на синей ленте золотыми литерами; лента положена на серебряную фигуру якоря.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Символика герба: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Герб города Невельска отражает природные особенности, географическое положение города и района, подчеркивает основную направленность трудовой деятельности и традиции населения муниципального образования.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Невельск - город рыбаков.  Город,  живущий дарами моря. Нрав города, его жизнь связаны с природой и историей.  </a:t>
            </a: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Герб отражает значение города и района, богатство его природных ресурсов.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Сивуч - воплощение физической мощи и красоты.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Лосось подчеркивает неотъемлемую связь города с рыбацким промыслом на тихоокеанском побережье России.</a:t>
            </a:r>
            <a:endParaRPr lang="ru-RU" sz="140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1400" b="1">
                <a:solidFill>
                  <a:schemeClr val="bg1"/>
                </a:solidFill>
              </a:rPr>
              <a:t>     Якорь - символ рыбацкого счастья и удачи.</a:t>
            </a:r>
            <a:endParaRPr lang="ru-RU" sz="14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2827</TotalTime>
  <Words>611</Words>
  <Application>Microsoft Office PowerPoint</Application>
  <PresentationFormat>Экран (4:3)</PresentationFormat>
  <Paragraphs>58</Paragraphs>
  <Slides>24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Герб  города  Анива</vt:lpstr>
      <vt:lpstr>Слайд 2</vt:lpstr>
      <vt:lpstr>Слайд 3</vt:lpstr>
      <vt:lpstr>Слайд 4</vt:lpstr>
      <vt:lpstr>Слайд 5</vt:lpstr>
      <vt:lpstr>Слайд 6</vt:lpstr>
      <vt:lpstr>Слайд 7</vt:lpstr>
      <vt:lpstr>Герб  города  Невельск</vt:lpstr>
      <vt:lpstr>Слайд 9</vt:lpstr>
      <vt:lpstr>Слайд 10</vt:lpstr>
      <vt:lpstr>Слайд 11</vt:lpstr>
      <vt:lpstr>Слайд 12</vt:lpstr>
      <vt:lpstr>Слайд 13</vt:lpstr>
      <vt:lpstr>Слайд 14</vt:lpstr>
      <vt:lpstr>Герб города Корсаков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гербы</dc:title>
  <dc:creator>Пользователь</dc:creator>
  <cp:lastModifiedBy>SamLab.ws</cp:lastModifiedBy>
  <cp:revision>425</cp:revision>
  <dcterms:created xsi:type="dcterms:W3CDTF">2007-12-12T15:32:39Z</dcterms:created>
  <dcterms:modified xsi:type="dcterms:W3CDTF">2013-03-01T13:44:07Z</dcterms:modified>
</cp:coreProperties>
</file>