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60" r:id="rId4"/>
    <p:sldId id="261" r:id="rId5"/>
    <p:sldId id="267" r:id="rId6"/>
    <p:sldId id="263" r:id="rId7"/>
    <p:sldId id="275" r:id="rId8"/>
    <p:sldId id="269" r:id="rId9"/>
    <p:sldId id="264" r:id="rId10"/>
    <p:sldId id="265" r:id="rId11"/>
    <p:sldId id="266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82EBB-B39A-4D82-92FF-171362A5C569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E5B22-A76D-477E-B32E-2B61A019F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B7B97-574B-4D71-B31E-AF07FABA8F13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179BB-EE7F-446E-AA3A-D8A07AD5B7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179BB-EE7F-446E-AA3A-D8A07AD5B72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МОУДОД «Центр детского творчества» </a:t>
            </a:r>
            <a:br>
              <a:rPr lang="ru-RU" sz="2200" dirty="0" smtClean="0"/>
            </a:br>
            <a:r>
              <a:rPr lang="ru-RU" dirty="0" smtClean="0"/>
              <a:t>Наше знамя Победы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Проект разработан  творческой группой педагогов ЦДТ:</a:t>
            </a:r>
          </a:p>
          <a:p>
            <a:r>
              <a:rPr lang="ru-RU" dirty="0" err="1" smtClean="0"/>
              <a:t>О.Н.Шишковской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Т.А.Шварцкопф</a:t>
            </a:r>
            <a:r>
              <a:rPr lang="ru-RU" dirty="0" smtClean="0"/>
              <a:t>,</a:t>
            </a:r>
          </a:p>
          <a:p>
            <a:r>
              <a:rPr lang="ru-RU" dirty="0" smtClean="0"/>
              <a:t>З.Н.Баженовой,</a:t>
            </a:r>
          </a:p>
          <a:p>
            <a:r>
              <a:rPr lang="ru-RU" dirty="0" smtClean="0"/>
              <a:t>И.А.Зиновьевым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Механизм реализации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5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713"/>
                <a:gridCol w="1636713"/>
                <a:gridCol w="1636713"/>
                <a:gridCol w="1636713"/>
                <a:gridCol w="1636713"/>
              </a:tblGrid>
              <a:tr h="11088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dirty="0" smtClean="0"/>
                        <a:t>задачи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ресурсы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Предполагае-мые</a:t>
                      </a:r>
                      <a:r>
                        <a:rPr lang="ru-RU" dirty="0" smtClean="0"/>
                        <a:t> результаты</a:t>
                      </a:r>
                      <a:endParaRPr lang="ru-RU" dirty="0"/>
                    </a:p>
                  </a:txBody>
                  <a:tcPr marL="90928" marR="90928"/>
                </a:tc>
              </a:tr>
              <a:tr h="392354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dirty="0" smtClean="0"/>
                        <a:t>3. Расширить круг социальных</a:t>
                      </a:r>
                      <a:r>
                        <a:rPr lang="ru-RU" sz="1600" b="1" baseline="0" dirty="0" smtClean="0"/>
                        <a:t> партнеров</a:t>
                      </a:r>
                      <a:endParaRPr lang="ru-RU" sz="1600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dirty="0" smtClean="0"/>
                        <a:t>Благотворительные мероприятия для сбора средств  на изготовление Знамени;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dirty="0" smtClean="0"/>
                        <a:t> </a:t>
                      </a:r>
                    </a:p>
                    <a:p>
                      <a:pPr>
                        <a:buFontTx/>
                        <a:buNone/>
                      </a:pPr>
                      <a:endParaRPr lang="ru-RU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ru-RU" dirty="0" smtClean="0"/>
                        <a:t>поблагодарить всех</a:t>
                      </a:r>
                      <a:r>
                        <a:rPr lang="ru-RU" baseline="0" dirty="0" smtClean="0"/>
                        <a:t> участников проекта</a:t>
                      </a:r>
                      <a:endParaRPr lang="ru-RU" dirty="0" smtClean="0"/>
                    </a:p>
                    <a:p>
                      <a:pPr>
                        <a:buFontTx/>
                        <a:buChar char="-"/>
                      </a:pP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smtClean="0"/>
                        <a:t>10 </a:t>
                      </a:r>
                      <a:r>
                        <a:rPr lang="ru-RU" baseline="0" smtClean="0"/>
                        <a:t>апр.2011г</a:t>
                      </a:r>
                      <a:r>
                        <a:rPr lang="ru-RU" baseline="0" dirty="0" smtClean="0"/>
                        <a:t>.  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3- 6 мая 2010г.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Педагоги, кружковцы ЦДТ, </a:t>
                      </a:r>
                      <a:r>
                        <a:rPr lang="ru-RU" dirty="0" err="1" smtClean="0"/>
                        <a:t>Администра-тивный</a:t>
                      </a:r>
                      <a:r>
                        <a:rPr lang="ru-RU" dirty="0" smtClean="0"/>
                        <a:t> ресурс,  фотоаппарат, </a:t>
                      </a:r>
                      <a:r>
                        <a:rPr lang="ru-RU" dirty="0" err="1" smtClean="0"/>
                        <a:t>электронн</a:t>
                      </a:r>
                      <a:r>
                        <a:rPr lang="ru-RU" dirty="0" smtClean="0"/>
                        <a:t>. носители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СМИ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Вовлечение местного сообщества</a:t>
                      </a:r>
                      <a:endParaRPr lang="ru-RU" dirty="0"/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Механизм реализации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4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022"/>
                <a:gridCol w="1606403"/>
                <a:gridCol w="1636713"/>
                <a:gridCol w="1636713"/>
                <a:gridCol w="163671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r>
                        <a:rPr lang="ru-RU" sz="1600" b="1" dirty="0" smtClean="0"/>
                        <a:t>.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1" dirty="0" smtClean="0"/>
                        <a:t>провести </a:t>
                      </a:r>
                      <a:r>
                        <a:rPr lang="ru-RU" sz="1600" b="1" dirty="0" err="1" smtClean="0"/>
                        <a:t>презента-цию</a:t>
                      </a:r>
                      <a:r>
                        <a:rPr lang="ru-RU" sz="1600" b="1" dirty="0" smtClean="0"/>
                        <a:t>  Знамени;</a:t>
                      </a:r>
                      <a:endParaRPr lang="ru-RU" sz="1600" b="1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В музее</a:t>
                      </a:r>
                      <a:r>
                        <a:rPr lang="ru-RU" baseline="0" dirty="0" smtClean="0"/>
                        <a:t> детского движения ЦДТ –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на митинге  в поселке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5 мая  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dirty="0" smtClean="0"/>
                        <a:t>9 мая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Педагоги, кружковцы ЦДТ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Мнения </a:t>
                      </a:r>
                      <a:r>
                        <a:rPr lang="ru-RU" dirty="0" err="1" smtClean="0"/>
                        <a:t>односель-чан</a:t>
                      </a:r>
                      <a:r>
                        <a:rPr lang="ru-RU" dirty="0" smtClean="0"/>
                        <a:t> -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жителей</a:t>
                      </a:r>
                      <a:r>
                        <a:rPr lang="ru-RU" baseline="0" dirty="0" smtClean="0"/>
                        <a:t> поселка</a:t>
                      </a:r>
                      <a:endParaRPr lang="ru-RU" dirty="0"/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Информационное сопровождение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 l="45034" t="21835" r="18120" b="10842"/>
          <a:stretch>
            <a:fillRect/>
          </a:stretch>
        </p:blipFill>
        <p:spPr bwMode="auto">
          <a:xfrm>
            <a:off x="457200" y="228600"/>
            <a:ext cx="4495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Информационное сопровождение</a:t>
            </a:r>
            <a:endParaRPr lang="ru-RU" dirty="0"/>
          </a:p>
        </p:txBody>
      </p:sp>
      <p:pic>
        <p:nvPicPr>
          <p:cNvPr id="5" name="Picture 2" descr="Новый рисунок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609600"/>
            <a:ext cx="6682189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/>
          </a:bodyPr>
          <a:lstStyle/>
          <a:p>
            <a:r>
              <a:rPr lang="ru-RU" dirty="0" smtClean="0"/>
              <a:t> В  проекте участвовали 12 педагогов ЦДТ, 150 детей, членов их семей;</a:t>
            </a:r>
          </a:p>
          <a:p>
            <a:r>
              <a:rPr lang="ru-RU" dirty="0" smtClean="0"/>
              <a:t>Заполнено и обработано 120 анкет</a:t>
            </a:r>
          </a:p>
          <a:p>
            <a:r>
              <a:rPr lang="ru-RU" dirty="0" smtClean="0"/>
              <a:t>Создано полотно Знамени, включившее  156 имен, размером 10х2 м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проведена презентация  Знамени</a:t>
            </a:r>
          </a:p>
          <a:p>
            <a:pPr>
              <a:buFontTx/>
              <a:buChar char="-"/>
            </a:pPr>
            <a:r>
              <a:rPr lang="ru-RU" dirty="0" smtClean="0"/>
              <a:t>В музее детского движения ЦДТ</a:t>
            </a:r>
          </a:p>
          <a:p>
            <a:pPr>
              <a:buFontTx/>
              <a:buChar char="-"/>
            </a:pPr>
            <a:r>
              <a:rPr lang="ru-RU" dirty="0" smtClean="0"/>
              <a:t>На поселковом митинге 9 мая</a:t>
            </a:r>
          </a:p>
          <a:p>
            <a:pPr>
              <a:buFontTx/>
              <a:buChar char="-"/>
            </a:pPr>
            <a:r>
              <a:rPr lang="ru-RU" dirty="0" smtClean="0"/>
              <a:t>Знамя отдано на хранение в </a:t>
            </a:r>
            <a:r>
              <a:rPr lang="ru-RU" smtClean="0"/>
              <a:t>районный музей (БИЭМ)</a:t>
            </a: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524000"/>
            <a:ext cx="8183880" cy="4187952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chemeClr val="accent2"/>
                </a:solidFill>
              </a:rPr>
              <a:t>Спасибо за внимание!</a:t>
            </a:r>
            <a:endParaRPr lang="ru-RU" sz="66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Наше знамя Победы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400" dirty="0" smtClean="0"/>
              <a:t>Проблема:</a:t>
            </a:r>
          </a:p>
          <a:p>
            <a:pPr algn="ctr">
              <a:buNone/>
            </a:pPr>
            <a:r>
              <a:rPr lang="ru-RU" sz="4400" dirty="0" smtClean="0"/>
              <a:t>Слабое знание  школьниками  военной биографии своих близких родственников</a:t>
            </a:r>
          </a:p>
          <a:p>
            <a:pPr algn="ctr">
              <a:buNone/>
            </a:pPr>
            <a:r>
              <a:rPr lang="ru-RU" sz="4400" dirty="0" smtClean="0"/>
              <a:t>(прадедушек и прабабушек)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Наше знамя Победы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600" dirty="0" smtClean="0"/>
              <a:t>Цель: </a:t>
            </a:r>
          </a:p>
          <a:p>
            <a:pPr algn="ctr">
              <a:buNone/>
            </a:pPr>
            <a:r>
              <a:rPr lang="ru-RU" sz="4000" b="1" dirty="0" smtClean="0"/>
              <a:t>Увековечение имен земляков – участников Вов через исследовательскую и творческую  деятельность воспитанников ЦДТ</a:t>
            </a:r>
            <a:endParaRPr lang="ru-RU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Наше знамя Победы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Задачи: </a:t>
            </a:r>
          </a:p>
          <a:p>
            <a:r>
              <a:rPr lang="ru-RU" sz="2800" dirty="0" smtClean="0"/>
              <a:t> развить исследовательскую культуру:</a:t>
            </a:r>
          </a:p>
          <a:p>
            <a:r>
              <a:rPr lang="ru-RU" sz="2800" dirty="0" smtClean="0"/>
              <a:t>провести   акцию «Наше знамя Победы»</a:t>
            </a:r>
          </a:p>
          <a:p>
            <a:r>
              <a:rPr lang="ru-RU" sz="2800" dirty="0" smtClean="0"/>
              <a:t>расширить круг социальных партнеров;</a:t>
            </a:r>
          </a:p>
          <a:p>
            <a:r>
              <a:rPr lang="ru-RU" sz="2800" dirty="0" smtClean="0"/>
              <a:t>Расширить информационное сопровождение по проекту;</a:t>
            </a:r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Наше знамя Победы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Участники </a:t>
            </a:r>
            <a:r>
              <a:rPr lang="ru-RU" dirty="0" smtClean="0"/>
              <a:t>проекта: жители поселка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/>
              <a:t>ветераны, воспитанники </a:t>
            </a:r>
            <a:r>
              <a:rPr lang="ru-RU" dirty="0" smtClean="0"/>
              <a:t>и педагоги ЦДТ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Сроки  реализации проекта:</a:t>
            </a:r>
          </a:p>
          <a:p>
            <a:pPr>
              <a:buNone/>
            </a:pPr>
            <a:r>
              <a:rPr lang="ru-RU" dirty="0" smtClean="0"/>
              <a:t> 1 апреля – 9 мая  </a:t>
            </a:r>
            <a:r>
              <a:rPr lang="ru-RU" dirty="0" smtClean="0"/>
              <a:t>2011г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География проекта: </a:t>
            </a:r>
          </a:p>
          <a:p>
            <a:pPr>
              <a:buNone/>
            </a:pPr>
            <a:r>
              <a:rPr lang="ru-RU" dirty="0" smtClean="0"/>
              <a:t>р.п. Большеречье( улицы, школы, ЦДТ) 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Механизм реализации проекта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Механизм реализации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1" y="457201"/>
          <a:ext cx="8458200" cy="4008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999"/>
                <a:gridCol w="1828801"/>
                <a:gridCol w="1143000"/>
                <a:gridCol w="1905000"/>
                <a:gridCol w="2057400"/>
              </a:tblGrid>
              <a:tr h="1447799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ресурсы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Предполагаемые результаты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600" b="1" dirty="0" smtClean="0"/>
                        <a:t>развивать </a:t>
                      </a:r>
                      <a:r>
                        <a:rPr lang="ru-RU" sz="1600" b="1" dirty="0" err="1" smtClean="0"/>
                        <a:t>исследова-тельскую</a:t>
                      </a:r>
                      <a:r>
                        <a:rPr lang="ru-RU" sz="1600" b="1" dirty="0" smtClean="0"/>
                        <a:t> культуру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Анкетирование, социолог. 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1-10 </a:t>
                      </a:r>
                      <a:r>
                        <a:rPr lang="ru-RU" dirty="0" smtClean="0"/>
                        <a:t>апр.2011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Педагоги, кружковцы ЦДТ, компьютер, ксерокс, бумага , ручки, краска(тонер)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менее 10 педагогов, 100 детей, членов их семей;</a:t>
                      </a:r>
                    </a:p>
                    <a:p>
                      <a:r>
                        <a:rPr lang="ru-RU" dirty="0" smtClean="0"/>
                        <a:t>Заполнено и обработано не менее 100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анкет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 l="61221" t="21186" r="2689" b="11582"/>
          <a:stretch>
            <a:fillRect/>
          </a:stretch>
        </p:blipFill>
        <p:spPr bwMode="auto">
          <a:xfrm>
            <a:off x="914400" y="228600"/>
            <a:ext cx="6019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Механизм реализации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927"/>
                <a:gridCol w="1591248"/>
                <a:gridCol w="1363927"/>
                <a:gridCol w="1136606"/>
                <a:gridCol w="1363927"/>
                <a:gridCol w="136392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мероприятия</a:t>
                      </a:r>
                    </a:p>
                    <a:p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600" b="1" dirty="0" smtClean="0"/>
                        <a:t>провести   акцию «Наше знамя Победы»</a:t>
                      </a: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создать  мини- работы с именами земляков вышивка именных платочков), объединить их в единое полотно, 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апр.-3</a:t>
                      </a:r>
                      <a:r>
                        <a:rPr lang="ru-RU" baseline="0" dirty="0" smtClean="0"/>
                        <a:t>  мая 2010г.</a:t>
                      </a:r>
                      <a:endParaRPr lang="ru-RU" dirty="0"/>
                    </a:p>
                  </a:txBody>
                  <a:tcPr marL="90928" marR="90928"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Педагоги, кружковцы ЦДТ, </a:t>
                      </a:r>
                    </a:p>
                    <a:p>
                      <a:r>
                        <a:rPr lang="ru-RU" dirty="0" smtClean="0"/>
                        <a:t>Красная</a:t>
                      </a:r>
                      <a:r>
                        <a:rPr lang="ru-RU" baseline="0" dirty="0" smtClean="0"/>
                        <a:t> ткань, иглы, нитки (золото), утюг, ножницы, швейная машинка</a:t>
                      </a:r>
                      <a:endParaRPr lang="ru-RU" dirty="0"/>
                    </a:p>
                  </a:txBody>
                  <a:tcPr marL="90928" marR="90928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Готовое полотно Знамени, </a:t>
                      </a:r>
                      <a:r>
                        <a:rPr lang="ru-RU" dirty="0" err="1" smtClean="0"/>
                        <a:t>вкл</a:t>
                      </a:r>
                      <a:r>
                        <a:rPr lang="ru-RU" dirty="0" smtClean="0"/>
                        <a:t>.  156 имен, размером 10х2 м</a:t>
                      </a:r>
                      <a:endParaRPr lang="ru-RU" dirty="0"/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164</TotalTime>
  <Words>403</Words>
  <PresentationFormat>Экран (4:3)</PresentationFormat>
  <Paragraphs>103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МОУДОД «Центр детского творчества»  Наше знамя Победы</vt:lpstr>
      <vt:lpstr>Наше знамя Победы</vt:lpstr>
      <vt:lpstr>Наше знамя Победы</vt:lpstr>
      <vt:lpstr>Наше знамя Победы</vt:lpstr>
      <vt:lpstr>Наше знамя Победы</vt:lpstr>
      <vt:lpstr>Механизм реализации проекта</vt:lpstr>
      <vt:lpstr>Механизм реализации проекта</vt:lpstr>
      <vt:lpstr>Слайд 8</vt:lpstr>
      <vt:lpstr>Механизм реализации проекта</vt:lpstr>
      <vt:lpstr>Механизм реализации проекта</vt:lpstr>
      <vt:lpstr>Механизм реализации проекта</vt:lpstr>
      <vt:lpstr>Информационное сопровождение</vt:lpstr>
      <vt:lpstr>Информационное сопровождение</vt:lpstr>
      <vt:lpstr>Результат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19</cp:revision>
  <dcterms:modified xsi:type="dcterms:W3CDTF">2011-10-18T09:17:39Z</dcterms:modified>
</cp:coreProperties>
</file>