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2" r:id="rId4"/>
    <p:sldId id="269" r:id="rId5"/>
    <p:sldId id="263" r:id="rId6"/>
    <p:sldId id="272" r:id="rId7"/>
    <p:sldId id="264" r:id="rId8"/>
    <p:sldId id="261" r:id="rId9"/>
    <p:sldId id="260" r:id="rId10"/>
    <p:sldId id="25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44" autoAdjust="0"/>
    <p:restoredTop sz="94660"/>
  </p:normalViewPr>
  <p:slideViewPr>
    <p:cSldViewPr>
      <p:cViewPr varScale="1">
        <p:scale>
          <a:sx n="66" d="100"/>
          <a:sy n="66" d="100"/>
        </p:scale>
        <p:origin x="-146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E7454-3B74-4121-8305-D07C2EEE5676}" type="datetimeFigureOut">
              <a:rPr lang="ru-RU" smtClean="0"/>
              <a:t>02.02.2013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880F3-C3DE-4FBF-BAAE-FF1A8D8D74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6375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E7454-3B74-4121-8305-D07C2EEE5676}" type="datetimeFigureOut">
              <a:rPr lang="ru-RU" smtClean="0"/>
              <a:t>02.02.2013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880F3-C3DE-4FBF-BAAE-FF1A8D8D74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2178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E7454-3B74-4121-8305-D07C2EEE5676}" type="datetimeFigureOut">
              <a:rPr lang="ru-RU" smtClean="0"/>
              <a:t>02.02.2013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880F3-C3DE-4FBF-BAAE-FF1A8D8D74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5239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E7454-3B74-4121-8305-D07C2EEE5676}" type="datetimeFigureOut">
              <a:rPr lang="ru-RU" smtClean="0"/>
              <a:t>02.02.2013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880F3-C3DE-4FBF-BAAE-FF1A8D8D74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9972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E7454-3B74-4121-8305-D07C2EEE5676}" type="datetimeFigureOut">
              <a:rPr lang="ru-RU" smtClean="0"/>
              <a:t>02.02.2013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880F3-C3DE-4FBF-BAAE-FF1A8D8D74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7606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E7454-3B74-4121-8305-D07C2EEE5676}" type="datetimeFigureOut">
              <a:rPr lang="ru-RU" smtClean="0"/>
              <a:t>02.02.2013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880F3-C3DE-4FBF-BAAE-FF1A8D8D74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5734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E7454-3B74-4121-8305-D07C2EEE5676}" type="datetimeFigureOut">
              <a:rPr lang="ru-RU" smtClean="0"/>
              <a:t>02.02.2013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880F3-C3DE-4FBF-BAAE-FF1A8D8D74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1664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E7454-3B74-4121-8305-D07C2EEE5676}" type="datetimeFigureOut">
              <a:rPr lang="ru-RU" smtClean="0"/>
              <a:t>02.02.2013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880F3-C3DE-4FBF-BAAE-FF1A8D8D74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043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E7454-3B74-4121-8305-D07C2EEE5676}" type="datetimeFigureOut">
              <a:rPr lang="ru-RU" smtClean="0"/>
              <a:t>02.02.2013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880F3-C3DE-4FBF-BAAE-FF1A8D8D74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8084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E7454-3B74-4121-8305-D07C2EEE5676}" type="datetimeFigureOut">
              <a:rPr lang="ru-RU" smtClean="0"/>
              <a:t>02.02.2013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880F3-C3DE-4FBF-BAAE-FF1A8D8D74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690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E7454-3B74-4121-8305-D07C2EEE5676}" type="datetimeFigureOut">
              <a:rPr lang="ru-RU" smtClean="0"/>
              <a:t>02.02.2013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880F3-C3DE-4FBF-BAAE-FF1A8D8D74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2860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EE7454-3B74-4121-8305-D07C2EEE5676}" type="datetimeFigureOut">
              <a:rPr lang="ru-RU" smtClean="0"/>
              <a:t>02.02.2013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F880F3-C3DE-4FBF-BAAE-FF1A8D8D74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100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4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12" Type="http://schemas.openxmlformats.org/officeDocument/2006/relationships/image" Target="../media/image23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матрёшки\202_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36" y="186206"/>
            <a:ext cx="1812243" cy="3451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матрёшки\41815_o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8699" y="188640"/>
            <a:ext cx="2197765" cy="3451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:\матрёшки\0036-086-Matrjoshki-Sergiev-Posa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419" y="692696"/>
            <a:ext cx="4158291" cy="2772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17419" y="188640"/>
            <a:ext cx="40029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СЕРГИЕВО ПОСАДСКАЯ МАТРЕШКА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 descr="G:\матрёшки\p1140088_2_1024_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553" y="3998387"/>
            <a:ext cx="2406978" cy="2700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G:\матрёшки\73807642_44599467_Matreshka_1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826" y="4648685"/>
            <a:ext cx="3327476" cy="2072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G:\матрёшки\p1140066_2_400_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998387"/>
            <a:ext cx="2320793" cy="2700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310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665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www.webartplus.narod.ru/mt/mt1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15559"/>
            <a:ext cx="1938837" cy="2614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webartplus.narod.ru/mt/mt1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774325"/>
            <a:ext cx="2283518" cy="2455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6397" y="188640"/>
            <a:ext cx="37688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ПОЛХОВ МОЙДАНОВСКАЯ МАТРЕШКА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://www.webartplus.narod.ru/mt/mt8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2660" y="736376"/>
            <a:ext cx="2179737" cy="239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724128" y="217623"/>
            <a:ext cx="277858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СЕМЕНОВСКАЯ МАТРЕШКА</a:t>
            </a:r>
          </a:p>
        </p:txBody>
      </p:sp>
      <p:pic>
        <p:nvPicPr>
          <p:cNvPr id="7" name="Picture 6" descr="http://www.webartplus.narod.ru/mt/mt2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318" y="681093"/>
            <a:ext cx="1877619" cy="2503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987824" y="3501008"/>
            <a:ext cx="22006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ВЯТСКАЯ МАТРЕШКА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http://www.webartplus.narod.ru/mt/mt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33" y="4089326"/>
            <a:ext cx="3836606" cy="2436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G:\матрёшки\mt2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089326"/>
            <a:ext cx="3482752" cy="2472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223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ргарита\Desktop\матрешки\DSC_027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0" y="1173662"/>
            <a:ext cx="1309163" cy="1963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Маргарита\Desktop\матрешки\DSC_026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173662"/>
            <a:ext cx="1310099" cy="1965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Маргарита\Desktop\матрешки\DSC_026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0173" y="1191045"/>
            <a:ext cx="1298509" cy="1947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561" y="188640"/>
            <a:ext cx="35283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РАБОТА НАД ЭСКИЗОМ  НА БУМАГЕ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ПО ОБРАЗЦАМ  МАСТЕРОВ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СЕРГИЕВО ПОСАДА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826814" y="65529"/>
            <a:ext cx="19138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ЭСКИЗЫ ГОТОВЫ,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497743" y="373306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МОЖНО НАЧИНАТЬ РИСОВАТЬ НА ИЗДЕЛИИ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3" descr="C:\Users\Маргарита\Desktop\матрешки\DSC_027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4407" y="1139210"/>
            <a:ext cx="1332132" cy="1998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Маргарита\Desktop\матрешки\DSC_027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886" y="1130502"/>
            <a:ext cx="1354164" cy="2031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Маргарита\Desktop\матрешки\DSC_028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761" y="1130502"/>
            <a:ext cx="1329426" cy="1994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16754" y="3281011"/>
            <a:ext cx="30594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ЭСКИЗЫ НА ИЗДЕЛИИ ГОТОВЫ</a:t>
            </a:r>
          </a:p>
        </p:txBody>
      </p:sp>
      <p:pic>
        <p:nvPicPr>
          <p:cNvPr id="12" name="Picture 2" descr="C:\Users\Маргарита\Desktop\матрешки\DSC_0284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57" y="3606796"/>
            <a:ext cx="1464163" cy="2196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Маргарита\Desktop\матрешки\DSC_0288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957" y="4421918"/>
            <a:ext cx="1377416" cy="2066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C:\Users\Маргарита\Desktop\матрешки\DSC_0286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826" y="4703341"/>
            <a:ext cx="1409127" cy="2113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932040" y="3281010"/>
            <a:ext cx="43288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ПОДМАЛЕВОК НА ИЗДЕЛИИ  В ЦВЕТОВОЙ ГАММЕ</a:t>
            </a:r>
          </a:p>
        </p:txBody>
      </p:sp>
      <p:pic>
        <p:nvPicPr>
          <p:cNvPr id="17" name="Picture 2" descr="C:\Users\Маргарита\Desktop\матрешки\DSC_0295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2226" y="4704919"/>
            <a:ext cx="1383716" cy="2075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C:\Users\Маргарита\Desktop\матрешки\DSC_0297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746" y="4412543"/>
            <a:ext cx="1383666" cy="2075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C:\Users\Маргарита\Desktop\матрешки\DSC_0290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724525"/>
            <a:ext cx="1617875" cy="2426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933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рисование\DSC_017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97850">
            <a:off x="441987" y="930263"/>
            <a:ext cx="4828313" cy="3218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 rot="20601686">
            <a:off x="464674" y="620687"/>
            <a:ext cx="23886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А ВОТ И НАШИ РАБОТЫ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796136" y="3140968"/>
            <a:ext cx="25792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ВЕСЕЛЫЙ ХОРОВОД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F:\рисование\DSC_03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689" y="3861048"/>
            <a:ext cx="3822711" cy="2548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218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8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9714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694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7137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421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B2E389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</TotalTime>
  <Words>47</Words>
  <Application>Microsoft Office PowerPoint</Application>
  <PresentationFormat>Экран (4:3)</PresentationFormat>
  <Paragraphs>13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Маргарита</dc:creator>
  <cp:lastModifiedBy>Маргарита</cp:lastModifiedBy>
  <cp:revision>28</cp:revision>
  <dcterms:created xsi:type="dcterms:W3CDTF">2012-12-08T08:53:38Z</dcterms:created>
  <dcterms:modified xsi:type="dcterms:W3CDTF">2013-02-02T18:01:48Z</dcterms:modified>
</cp:coreProperties>
</file>