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зитроника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65F3-7DB0-43B6-B612-76866D50BE5D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CD96C4-99AA-467A-82D6-B6BFC629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65F3-7DB0-43B6-B612-76866D50BE5D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6C4-99AA-467A-82D6-B6BFC629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65F3-7DB0-43B6-B612-76866D50BE5D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6C4-99AA-467A-82D6-B6BFC629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65F3-7DB0-43B6-B612-76866D50BE5D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CD96C4-99AA-467A-82D6-B6BFC629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65F3-7DB0-43B6-B612-76866D50BE5D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6C4-99AA-467A-82D6-B6BFC629B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65F3-7DB0-43B6-B612-76866D50BE5D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6C4-99AA-467A-82D6-B6BFC629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65F3-7DB0-43B6-B612-76866D50BE5D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CD96C4-99AA-467A-82D6-B6BFC629B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65F3-7DB0-43B6-B612-76866D50BE5D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6C4-99AA-467A-82D6-B6BFC629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65F3-7DB0-43B6-B612-76866D50BE5D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6C4-99AA-467A-82D6-B6BFC629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65F3-7DB0-43B6-B612-76866D50BE5D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6C4-99AA-467A-82D6-B6BFC629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65F3-7DB0-43B6-B612-76866D50BE5D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6C4-99AA-467A-82D6-B6BFC629B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D765F3-7DB0-43B6-B612-76866D50BE5D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CD96C4-99AA-467A-82D6-B6BFC629B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DCIM\Camera\IMG_20131210_075716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96137" y="1561855"/>
            <a:ext cx="3595565" cy="26149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 prst="relaxedInset"/>
            <a:extrusionClr>
              <a:srgbClr val="00206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57158" y="1357298"/>
            <a:ext cx="485778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«Развитие мелкой моторику рук у дошкольников»</a:t>
            </a:r>
          </a:p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5286388"/>
            <a:ext cx="59546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Воспитатель: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Бады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Алиса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николаевна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Мадоу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№ 1 «Солнышко»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162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Пальчиковые игры с элементами </a:t>
            </a:r>
            <a:r>
              <a:rPr lang="ru-RU" sz="2400" b="1" dirty="0" err="1" smtClean="0">
                <a:solidFill>
                  <a:srgbClr val="C00000"/>
                </a:solidFill>
              </a:rPr>
              <a:t>самомассажа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3554" name="Picture 2" descr="G:\DCIM\Camera\IMG_20140115_171804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39438"/>
            <a:ext cx="7858180" cy="4947082"/>
          </a:xfrm>
          <a:prstGeom prst="rect">
            <a:avLst/>
          </a:prstGeom>
          <a:noFill/>
        </p:spPr>
      </p:pic>
    </p:spTree>
  </p:cSld>
  <p:clrMapOvr>
    <a:masterClrMapping/>
  </p:clrMapOvr>
  <p:transition advTm="2202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642918"/>
            <a:ext cx="84296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Пальчиковые игры с музыкальным сопровождением.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В таких играх синтез движения, речи и музыки радует детей и позволяет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проводить эти игры наиболее эффективно.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149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85852" y="1071546"/>
            <a:ext cx="6858048" cy="3643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85984" y="2000240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249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357166"/>
            <a:ext cx="821537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речи детей, посредством пальчиковых игр.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266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8579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66880" y="93819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714356"/>
            <a:ext cx="735811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Повысить речевую активность;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800" b="1" i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Учить слушать и понимать речь взрослого;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Создать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благоприятный эмоциональный фон;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baseline="0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4. Развивать умение подражать</a:t>
            </a:r>
            <a:r>
              <a:rPr lang="ru-RU" sz="2800" b="1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взрослому;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Times New Roman" pitchFamily="18" charset="0"/>
              </a:rPr>
              <a:t>5.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Times New Roman" pitchFamily="18" charset="0"/>
              </a:rPr>
              <a:t> Развивать воображение и память;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baseline="0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6. Тренировать память ребенка.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369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714489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«Развитие мелкой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моторики рук у дошкольников через пальчиковые игры».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Состояние моторной сферы ребенка – один из показателей готовности к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школьному обучению.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2844" y="0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мелкой моторики рук имеет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большое значение для общего физического и психического развития ребенка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 протяжении всего дошкольного детства.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 rot="10800000" flipV="1">
            <a:off x="214282" y="3929066"/>
            <a:ext cx="79295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81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речи детей тесно связано с состоянием мелкой моторики рук.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816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мелкой моторики пальцев рук положительно сказывается на 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816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становлении детской речи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001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928670"/>
            <a:ext cx="778674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8463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Пальчиковые игры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это инсценировка каких – либо рифмованных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8463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историй, сказок при помощи пальцев.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Сегодня мы с вами рассмотрим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8463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некоторые виды пальчиковых игр: 	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00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Пальчиковые игры со стихотворным сопровождением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9458" name="Picture 2" descr="G:\DCIM\Camera\IMG_20140115_165126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43050"/>
            <a:ext cx="6215106" cy="4429156"/>
          </a:xfrm>
          <a:prstGeom prst="rect">
            <a:avLst/>
          </a:prstGeom>
          <a:noFill/>
        </p:spPr>
      </p:pic>
    </p:spTree>
  </p:cSld>
  <p:clrMapOvr>
    <a:masterClrMapping/>
  </p:clrMapOvr>
  <p:transition advTm="2023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14480" y="285728"/>
            <a:ext cx="671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Пальчиковые игры с предметами.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G:\DCIM\Camera\IMG_20140115_165833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7072362" cy="47149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714357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Рыбка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Рыбка плавает в воде, плещется, играет.</a:t>
            </a:r>
          </a:p>
          <a:p>
            <a:endParaRPr lang="ru-RU" dirty="0"/>
          </a:p>
        </p:txBody>
      </p:sp>
    </p:spTree>
  </p:cSld>
  <p:clrMapOvr>
    <a:masterClrMapping/>
  </p:clrMapOvr>
  <p:transition advTm="2026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DCIM\Camera\IMG_20140115_165921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42984"/>
            <a:ext cx="7143800" cy="49292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0004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Домик.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1018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DCIM\Camera\IMG_20140115_170303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142976" y="1500174"/>
            <a:ext cx="7500990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285729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Машина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Машина по улицам мчится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Из-под колес пыль клубится.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723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234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Позитроника</cp:lastModifiedBy>
  <cp:revision>21</cp:revision>
  <dcterms:created xsi:type="dcterms:W3CDTF">2014-01-15T18:00:23Z</dcterms:created>
  <dcterms:modified xsi:type="dcterms:W3CDTF">2014-10-30T02:18:21Z</dcterms:modified>
</cp:coreProperties>
</file>