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45" d="100"/>
          <a:sy n="45" d="100"/>
        </p:scale>
        <p:origin x="-4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D9D9-0557-48E2-B8CA-8BA6CD4BD0BB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42D9D9-0557-48E2-B8CA-8BA6CD4BD0BB}" type="datetimeFigureOut">
              <a:rPr lang="ru-RU" smtClean="0"/>
              <a:pPr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E4BFB39-3BE6-45FD-9340-3E6A4AEEB0D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6000" b="-5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714752"/>
            <a:ext cx="8929718" cy="20716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6" name="Picture 4" descr="http://pospelova.ucoz.ru/_tbkp/shablon/det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71736" y="928670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ДИДАКТИЧЕСКАЯ ИГРА ДЛЯ ДЕТЕЙ МЛАДШЕГО ДОШКОЛЬНОГО ВОЗРАСТА </a:t>
            </a:r>
          </a:p>
          <a:p>
            <a:pPr algn="ctr"/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«ТРИ МЕДВЕДЯ»</a:t>
            </a:r>
            <a:endParaRPr lang="ru-RU" sz="2400" b="1" i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3558" name="Picture 6" descr="http://tales-game.net/uploads/posts/2010-05/1274458190_3-medveda-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928934"/>
            <a:ext cx="5357850" cy="37862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asyen.ru/_ld/154/s462592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G:\DCIM\Camera\IMG_20150212_161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785794"/>
            <a:ext cx="671517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easyen.ru/_ld/154/s47303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1214422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Примечание: </a:t>
            </a:r>
            <a:r>
              <a:rPr lang="ru-RU" sz="3200" b="1" i="1" dirty="0" smtClean="0">
                <a:solidFill>
                  <a:srgbClr val="FF0000"/>
                </a:solidFill>
              </a:rPr>
              <a:t>воспитатель озвучивает размеры предметов, а ребенок находит соответствующий предмет.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freeppt.ru/MyShablony/MainTeach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2214554"/>
            <a:ext cx="7643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СПАСИБО ЗА ВНИМАНИЕ! </a:t>
            </a:r>
          </a:p>
          <a:p>
            <a:pPr algn="ctr"/>
            <a:r>
              <a:rPr lang="ru-RU" sz="4800" b="1" dirty="0" smtClean="0">
                <a:ln>
                  <a:solidFill>
                    <a:srgbClr val="C00000"/>
                  </a:solidFill>
                </a:ln>
                <a:solidFill>
                  <a:srgbClr val="7030A0"/>
                </a:solidFill>
              </a:rPr>
              <a:t>ЖЕЛАЮ ВСЕМ ТВОРЧЕСКИХ УСПЕХОВ!</a:t>
            </a:r>
            <a:endParaRPr lang="ru-RU" sz="4800" b="1" dirty="0">
              <a:ln>
                <a:solidFill>
                  <a:srgbClr val="C00000"/>
                </a:solidFill>
              </a:ln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edsovet.su/_ld/415/415591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1000108"/>
            <a:ext cx="67151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МУНИЦИПАЛЬНОЕ  АВТОНОМНОЕ ДОШКОЛЬНОЕ ОБРАЗОВАТЕЛЬНОЕ УЧРЕЖДЕНИЕ ДЕТСКИЙ САД № 1 «СОЛНЫШКО» Г.ШАГОНАРА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ВОСПИТАТЕЛЬ: БАДЫ АЛИСА НИКОЛАЕВНА</a:t>
            </a:r>
            <a:endParaRPr lang="ru-RU" sz="32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hotoshablon.ru/_nw/43/27248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71473" y="214290"/>
            <a:ext cx="8072494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>
              <a:solidFill>
                <a:srgbClr val="555555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Задачи: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Создать условия для ознакомления детей с величиной, размером.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Формировать умение определять и называть размер предметов (большой, маленький)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Формировать умение сравнивать предметы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Развивать наглядно-образное мышление, восприятие.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Формировать навык счета до 3-х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Показать способ обследования предметов, активно включая движения рук по предмету (проводить то одной, то другой рукой (пальчиком) по контуру предмета)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Обогащать словарь детей (2, 5-3, 5- стул, ложка, тарелка, пирамидка, большой, поменьше, маленький)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Вовлекать детей в составление небольшого рассказа, сказки. Формировать навык составлять небольшие предложения (4 года)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9. Формировать у детей навык совместной игры.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10. Развивать интерес к окружающему миру в процессе игры.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11. Содействовать возникновению игры на темы из окружающей жизни, по мотивам литературного произведения.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12. Развивать умение соблюдать элементарные правила в игре.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13. Развивать стремление к импровизации несложных сюжетов.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14. Содействовать общению детей со сверстниками, педагогом.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prezentacii-angliyskiy.ru/images/2013-04-19_18002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285720" y="428604"/>
            <a:ext cx="835824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Варианты использования игры: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ФЭМП (определение размера, подбор предметов, одинаковых по размеру)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Театрализованная деятельность (придумывание сказки, игровой ситуации)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Коммуникация. Описание предметов, составление небольших предложений.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llaklein.ucoz.ru/_ld/1/155857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785794"/>
            <a:ext cx="7143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/>
              <a:t>Жили-были, три брата медвежонка. Они были очень дружны и любили </a:t>
            </a:r>
            <a:r>
              <a:rPr lang="ru-RU" sz="2800" b="1" i="1" dirty="0" smtClean="0"/>
              <a:t>всё </a:t>
            </a:r>
            <a:r>
              <a:rPr lang="ru-RU" sz="2800" b="1" i="1" dirty="0"/>
              <a:t>делать вместе.</a:t>
            </a:r>
          </a:p>
        </p:txBody>
      </p:sp>
      <p:pic>
        <p:nvPicPr>
          <p:cNvPr id="4" name="Рисунок 3" descr="http://www.maaam.ru/upload/blogs/51a70567a42643f8d072c4ca19672788.jp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2143116"/>
            <a:ext cx="607223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1115616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llaklein.ucoz.ru/_ld/0/62627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71472" y="571480"/>
            <a:ext cx="8072494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Утром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медвежата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любили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умываться, у каждого было свое полотенце: у старшего медведя- большое, у среднего- поменьше, а у маленького медвежонка- самое маленькое полотенце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3752850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G:\DCIM\Camera\IMG_20150212_161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2071678"/>
            <a:ext cx="4786346" cy="4000504"/>
          </a:xfrm>
          <a:prstGeom prst="rect">
            <a:avLst/>
          </a:prstGeom>
          <a:noFill/>
        </p:spPr>
      </p:pic>
      <p:pic>
        <p:nvPicPr>
          <p:cNvPr id="7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899592" y="5805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00034" y="214290"/>
            <a:ext cx="800105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завтрак они кушали вкусную кашу. Большой медведь садился на самый большой стул, медведь поменьше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небольшой стул, маленький медвежонок- на самый маленький стульчик.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www.maaam.ru/upload/blogs/7875bbb32c3769236065677c4b2eb75b.jp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785937"/>
            <a:ext cx="7286676" cy="4429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4" cstate="print"/>
          <a:stretch>
            <a:fillRect/>
          </a:stretch>
        </p:blipFill>
        <p:spPr>
          <a:xfrm>
            <a:off x="539552" y="58772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5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asyen.ru/_ld/154/s46259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71480"/>
            <a:ext cx="64294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</a:t>
            </a:r>
            <a:r>
              <a:rPr lang="ru-RU" sz="2000" b="1" i="1" dirty="0" smtClean="0">
                <a:solidFill>
                  <a:srgbClr val="FF0000"/>
                </a:solidFill>
              </a:rPr>
              <a:t>У каждого медведя была своя тарелка. Большой медведь ел из самой большой тарелки, медведь поменьше – из небольшой тарелки, а маленький медвежонок – из маленькой тарелочки. У каждого была своя ложка.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DCIM\Camera\IMG_20150212_1611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428868"/>
            <a:ext cx="5072098" cy="4143404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2123728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easyen.ru/_ld/154/s462592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00042"/>
            <a:ext cx="6000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После еды медвежата любили играть с мячиками и пирамидками. У большого медведя был большой мяч и большая пирамидка, у среднего медведя – небольшая пирамидка и небольшой мячик, а у младшего медвежонка – маленькие игрушки.</a:t>
            </a:r>
            <a:endParaRPr lang="ru-RU" sz="2000" b="1" i="1" dirty="0"/>
          </a:p>
        </p:txBody>
      </p:sp>
      <p:pic>
        <p:nvPicPr>
          <p:cNvPr id="3074" name="Picture 2" descr="G:\DCIM\Camera\IMG_20150212_161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500306"/>
            <a:ext cx="5429288" cy="4000504"/>
          </a:xfrm>
          <a:prstGeom prst="rect">
            <a:avLst/>
          </a:prstGeom>
          <a:noFill/>
        </p:spPr>
      </p:pic>
      <p:pic>
        <p:nvPicPr>
          <p:cNvPr id="5" name="Записанный звук">
            <a:hlinkClick r:id="" action="ppaction://media"/>
          </p:cNvPr>
          <p:cNvPicPr>
            <a:picLocks noRot="1" noChangeAspect="1"/>
          </p:cNvPicPr>
          <p:nvPr>
            <a:wavAudioFile r:embed="rId1" name="Записанный звук"/>
          </p:nvPr>
        </p:nvPicPr>
        <p:blipFill>
          <a:blip r:embed="rId5" cstate="print"/>
          <a:stretch>
            <a:fillRect/>
          </a:stretch>
        </p:blipFill>
        <p:spPr>
          <a:xfrm>
            <a:off x="2051720" y="530120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439</TotalTime>
  <Words>426</Words>
  <Application>Microsoft Office PowerPoint</Application>
  <PresentationFormat>Экран (4:3)</PresentationFormat>
  <Paragraphs>36</Paragraphs>
  <Slides>12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ПК</cp:lastModifiedBy>
  <cp:revision>10</cp:revision>
  <dcterms:created xsi:type="dcterms:W3CDTF">2015-02-11T15:26:50Z</dcterms:created>
  <dcterms:modified xsi:type="dcterms:W3CDTF">2015-02-13T03:29:02Z</dcterms:modified>
</cp:coreProperties>
</file>