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C970-2655-4B09-9D5E-0A15B3AD6F94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2FCE-BF1D-4B89-99DC-B4CAE07BF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48546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4445-B59A-45B7-88D6-E9504AB275B7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5965-4C4E-4646-A799-1BCA190ED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53465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61E3-D228-4231-BA72-14DAF09C4DF0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9145-D50C-4C1A-A1C4-3CFC9076A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29518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99AF-7368-436A-A4B2-C1F097BA96B3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6B88-BDC3-4778-B728-18A4D6D1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80894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4072-4F4F-407E-A4C2-567C13FF9743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9135-9F4B-4897-9052-92CBD0E65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91574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BFC-7A4A-4F9A-AB19-9CC58E02AF1B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D919-4461-4A58-A73F-25F45BF44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77190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5716-C059-4320-BB94-934AEF79D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0841-953F-49DC-A781-77D8B73D961B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37961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7727-B930-4F11-9677-5B5AC1E281D5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CAC1-9048-45EC-BAFA-3C501876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29041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DB22-D782-44D3-8B3B-1A8B4E13AC2C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E7C0-75EC-4EFD-AEFD-8B6C4B09C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26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CDE8-4C02-4DB4-BFB8-70A377228B17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7028-3B69-4FAC-B744-97DCB167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15014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CBF5-0D4D-4F7A-92C4-B4F44BEE2B2D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30DD-9EC4-4E42-A154-C1F9EDF8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29387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B11414-4B35-4B8F-B3C5-38E87EEFB021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CF0CEB-A1AB-47E6-9DA7-FFF2AF4EC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54" r:id="rId3"/>
    <p:sldLayoutId id="2147483846" r:id="rId4"/>
    <p:sldLayoutId id="2147483855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508793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272808" cy="1224136"/>
          </a:xfrm>
        </p:spPr>
        <p:txBody>
          <a:bodyPr/>
          <a:lstStyle/>
          <a:p>
            <a:pPr>
              <a:defRPr/>
            </a:pPr>
            <a:r>
              <a:rPr lang="ru-RU" sz="8000" smtClean="0">
                <a:solidFill>
                  <a:srgbClr val="C00000"/>
                </a:solidFill>
              </a:rPr>
              <a:t>ХАМЕЛЕОНЫ</a:t>
            </a:r>
            <a:endParaRPr lang="ru-RU" sz="800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5600" y="3700463"/>
            <a:ext cx="3240088" cy="1431925"/>
          </a:xfrm>
        </p:spPr>
        <p:txBody>
          <a:bodyPr/>
          <a:lstStyle/>
          <a:p>
            <a:pPr>
              <a:defRPr/>
            </a:pP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68313" y="528478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Хамелеоны обитают во всех видах тропических лесов, саваннах, а иногда и пустынях и степях.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692150"/>
            <a:ext cx="602456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71513" y="5245100"/>
            <a:ext cx="8066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Самый большой вид хамелеона – </a:t>
            </a:r>
            <a:r>
              <a:rPr lang="ru-RU" sz="2400" b="1">
                <a:solidFill>
                  <a:schemeClr val="bg1"/>
                </a:solidFill>
              </a:rPr>
              <a:t>малагасийский гигантский хамелеон</a:t>
            </a:r>
            <a:r>
              <a:rPr lang="ru-RU" sz="2400">
                <a:solidFill>
                  <a:schemeClr val="bg1"/>
                </a:solidFill>
              </a:rPr>
              <a:t>, также обитает в джунглях Мадагаскара и может вырастать до 70 см в длину.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4801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867400" y="549275"/>
            <a:ext cx="31686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800">
                <a:solidFill>
                  <a:schemeClr val="bg1"/>
                </a:solidFill>
              </a:rPr>
              <a:t>Хамелеоны- ящерицы, приспособленные к древесному образу жизни и способные менять окраску тела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518477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116013" y="5084763"/>
            <a:ext cx="7559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Большинство видов имеют длину тела 30 см, наиболее крупные достигают 50—60 см, самые мелкие — 3—5 см. Голова шлемообразная, с заметно приподнятой затылочной областью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838"/>
            <a:ext cx="6985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11188" y="5084763"/>
            <a:ext cx="8064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Голова часто украшена  выпуклыми гребнями, буграми или вытянутыми, заострёнными рогами. В большинстве случаев все эти образования развиты у самцов</a:t>
            </a: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6863"/>
            <a:ext cx="5837238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611188" y="522922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Ноги длинные, приспособленные к лазанью. Пальцы срастаются в две  группы по 2 и 3 и имеют вид «клешней» 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49275"/>
            <a:ext cx="6351587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971550" y="5445125"/>
            <a:ext cx="770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Хвост толстый у основания, постепенно сужается к концу, может спирально закручиваться вниз и обвиваться вокруг ветвей.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64087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95288" y="5084763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Хамелеоны имеют необычные глаза. Веки животных срослись, постоянно покрывают глаз, но имеют отверстие для зрачка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65706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885825" y="4508500"/>
            <a:ext cx="7775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Насекомых ловят языком с ловчей присоской на конце,  выбрасывает его за 1/20 секунды. За три секунды хамелеон может распознать и поймать до четырёх насекомых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04813"/>
            <a:ext cx="5999162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468313" y="4724400"/>
            <a:ext cx="8351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Широкую известность имеет свойственная всем хамелеонам способность изменять окраску и рисунок тела. Изменение окраски связано с особенностями строения кожных покровов.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40873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494</TotalTime>
  <Words>172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Constantia</vt:lpstr>
      <vt:lpstr>Wingdings 2</vt:lpstr>
      <vt:lpstr>Calibri</vt:lpstr>
      <vt:lpstr>Бумажная</vt:lpstr>
      <vt:lpstr>ХАМЕЛЕОНЫ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34</dc:creator>
  <cp:lastModifiedBy>Александр</cp:lastModifiedBy>
  <cp:revision>58</cp:revision>
  <dcterms:created xsi:type="dcterms:W3CDTF">2012-11-13T18:14:37Z</dcterms:created>
  <dcterms:modified xsi:type="dcterms:W3CDTF">2013-12-29T18:33:02Z</dcterms:modified>
</cp:coreProperties>
</file>