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29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7406640" cy="2952328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Monotype Corsiva" pitchFamily="66" charset="0"/>
              </a:rPr>
              <a:t>Олимпиадные задачи по математике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4869160"/>
            <a:ext cx="2467000" cy="1325792"/>
          </a:xfrm>
        </p:spPr>
        <p:txBody>
          <a:bodyPr>
            <a:normAutofit fontScale="92500" lnSpcReduction="10000"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математики МАОУ СОШ № 22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Плеханова А.А.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Анимированые фрукты &quot; ReJump.ru Уроки фотошоп, CS6, фото, картинки, твой поток креативной информ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79378"/>
            <a:ext cx="5364088" cy="28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рукты и яг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4077071"/>
            <a:ext cx="4166654" cy="333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440" y="548680"/>
            <a:ext cx="7602048" cy="1138138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яблока, четыре груши и один персик стоят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рубль. Два яблока, четыре груши и два персика стоят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рублей. Сколько рублей стоит одна груша, если персик стоит столько, сколько стоят два яблока?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560" y="1953867"/>
            <a:ext cx="6521928" cy="309634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Запишем условия в виде равенств: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3я + 4г + 1п = 61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2я + 4г + 2п = 66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1п = 2я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Учитывая первое и третье условия, получим, что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5я + 4г = 61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из второго и третьего условий получим, что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6я + 4г = 66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Значит, одно яблоко стоит 5 рублей. Тогда один персик стоит 10 рублей. Четыре груши стоят 36 рублей, то есть одна груша стоит 9 рублей.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для детей фрукты и ягоды - Сергей- я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9341"/>
            <a:ext cx="3312368" cy="23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62440" y="116632"/>
            <a:ext cx="7602048" cy="5690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smtClean="0">
                <a:effectLst/>
                <a:latin typeface="Monotype Corsiva" pitchFamily="66" charset="0"/>
                <a:cs typeface="Times New Roman" pitchFamily="18" charset="0"/>
              </a:rPr>
              <a:t>5 класс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Невеста с сигаретой в зубах и gif анимация смайлик аватар скачать бесплатно рисунок фото Женщины скачать Невеста с с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андаш &quot; PSDmania.ru - исходники PSD для вашего Adobe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29" y="2758691"/>
            <a:ext cx="2861071" cy="24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3649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6 класс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7498080" cy="13681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линейку нанести четыре деления, соответствующие 1 см, 6 см, 9 см и 11 см, то на линейке будут видны изображения отрезков, длины которых равны 1, 2, 3, …, 12, 13 см (см. рис.). 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84040" y="764704"/>
            <a:ext cx="7498080" cy="1008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Имеется линейка без делений длиной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см. Какое минимальное число делений нужно нанести на линейку, чтобы на линейке было видно изображение отрезков длиной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см?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49" y="3140968"/>
            <a:ext cx="408515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259632" y="4869160"/>
            <a:ext cx="7498080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Трёх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делений недостаточно, так как если на отрезке длиной 13 см разместить три точки, то наибольшее число различных отрезков будет равняться 10, а нужно 13.</a:t>
            </a:r>
          </a:p>
          <a:p>
            <a:pPr marL="82296" indent="0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7 класс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26642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Решение: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цифра десятков, 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цифра единиц, тогда получаем, что </a:t>
            </a:r>
          </a:p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Искомые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числа 29, 92, 38, 83, 47, 74, 56, 65.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692696"/>
            <a:ext cx="7498080" cy="11521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Двузначное число в сумме с числом, записанным теми же цифрами, но в обратном порядке, дает полный квадрат. Найдите все такие числа, в ответе укажите их количество.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01516"/>
            <a:ext cx="6699120" cy="56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Бесседочка для ждуших ВЧ 44980 Сергеевка Приморского края - Страница 3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77"/>
            <a:ext cx="22506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 возможна ли математика без домашних заданий. Возможна, если уроков математики будет больше или учиться будем дольше. - Картин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30069"/>
            <a:ext cx="2425476" cy="19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Открытки оценки - на каждые день - бесплатные открытки анимации оценки - анимированные GIF открытки оценки - отправить в гостеву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92771"/>
            <a:ext cx="2343473" cy="21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Ход исследования - Картинка 8464/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00" y="4365104"/>
            <a:ext cx="2188840" cy="19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Иванушка - Ольга Васильевна Смирн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-5680"/>
            <a:ext cx="1911089" cy="29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Иванушка - Дурачок (Светлана Веркина 2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06" y="3869742"/>
            <a:ext cx="2197556" cy="29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липарт детский &quot;Герои сказок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" y="3534845"/>
            <a:ext cx="1545942" cy="31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814887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8 класс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73137"/>
            <a:ext cx="7272808" cy="437488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Решение: Пусть у первого брата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рублей, у второго –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рублей, у третьего –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рублей, у четвёртого –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рублей. Тогда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 smtClean="0"/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Выразим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все переменные через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подставим в первое уравнение системы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у первого брата 3493 рублей, у второго – 3507 рублей, у третьего – 500 рублей, у четвёртого – 24500 рублей.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59554" y="844844"/>
            <a:ext cx="5532727" cy="14320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У четырёх братьев всего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32000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рублей. Если деньги первого брата увеличить на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рублей, а деньги второго – уменьшить на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рублей, третьего – увеличить в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раз, а четвёртого – уменьшить в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раз, то у братьев станет денег поровну. Сколько рублей было у второго из братьев первоначально?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5"/>
            <a:ext cx="201622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02" y="4293095"/>
            <a:ext cx="2686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27" y="4560582"/>
            <a:ext cx="942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31221"/>
            <a:ext cx="5905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17" y="4779484"/>
            <a:ext cx="1028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6" y="4749024"/>
            <a:ext cx="676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01" y="5002262"/>
            <a:ext cx="10382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40" y="4974194"/>
            <a:ext cx="6953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17" y="5264201"/>
            <a:ext cx="8286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12319"/>
            <a:ext cx="7429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Алфавит для мальчиков: Буква х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74"/>
            <a:ext cx="2627784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9 класс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16832"/>
            <a:ext cx="7498080" cy="2664296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Исходное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уравнение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2x + 3y = 11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преобразуем к виду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y(x – 3) = x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2x – 11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откуда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y = (x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2x – 11)/(x – 3) = x + 1 – 8/(x – 3)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Следовательно (обратите внимание на дробь), возможны варианты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x = 1; 2; 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Находя соответствующие значения переменной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получаем пары чисел: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(1; 6)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(2; 11)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(4; -3)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(5; 2)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(7; 6)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(11; 11)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 учётом того, что числа должны быть натуральным, удовлетворять уравнению будут следующие 5 пар чисел: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(1; 6)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(2; 11)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(5; 2)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(7; 6)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(11; 11)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88008" y="764704"/>
            <a:ext cx="5504272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Найдите все пары натуральных чисел, удовлетворяющих уравнению: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i="1" baseline="30000" dirty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800" i="1" dirty="0" err="1">
                <a:effectLst/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– 2x + 3y = 11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ответе укажите количество найденных пар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чисел.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Веселые гласные - Картинка 12275/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05064"/>
            <a:ext cx="2936935" cy="29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31726"/>
            <a:ext cx="2398408" cy="23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 descr="Цифры : Цифра &quot;9&quot; / N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49" y="2794785"/>
            <a:ext cx="2298212" cy="267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10 класс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txBody>
          <a:bodyPr/>
          <a:lstStyle/>
          <a:p>
            <a:pPr marL="8229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т.е.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773088"/>
            <a:ext cx="7498080" cy="10717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Найти наименьшее натуральное число, дающее остатки: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– при делении на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– при делении на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– при делении на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– при делении на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– при делении на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21377"/>
            <a:ext cx="3790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4285"/>
            <a:ext cx="6572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94785"/>
            <a:ext cx="7048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566486"/>
              </p:ext>
            </p:extLst>
          </p:nvPr>
        </p:nvGraphicFramePr>
        <p:xfrm>
          <a:off x="1691680" y="3284984"/>
          <a:ext cx="6286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Формула" r:id="rId8" imgW="0" imgH="0" progId="Equation.3">
                  <p:embed/>
                </p:oleObj>
              </mc:Choice>
              <mc:Fallback>
                <p:oleObj name="Формула" r:id="rId8" imgW="0" imgH="0" progId="Equation.3">
                  <p:embed/>
                  <p:pic>
                    <p:nvPicPr>
                      <p:cNvPr id="0" name="rectole000000001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284984"/>
                        <a:ext cx="628650" cy="180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943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26" y="3841043"/>
            <a:ext cx="6572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696678"/>
              </p:ext>
            </p:extLst>
          </p:nvPr>
        </p:nvGraphicFramePr>
        <p:xfrm>
          <a:off x="2529483" y="3702930"/>
          <a:ext cx="42576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Формула" r:id="rId12" imgW="0" imgH="0" progId="Equation.3">
                  <p:embed/>
                </p:oleObj>
              </mc:Choice>
              <mc:Fallback>
                <p:oleObj name="Формула" r:id="rId12" imgW="0" imgH="0" progId="Equation.3">
                  <p:embed/>
                  <p:pic>
                    <p:nvPicPr>
                      <p:cNvPr id="0" name="rectole000000001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483" y="3702930"/>
                        <a:ext cx="4257675" cy="466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96495"/>
            <a:ext cx="6381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25" y="4496495"/>
            <a:ext cx="20002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51" y="5025752"/>
            <a:ext cx="148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6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11 класс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87651"/>
            <a:ext cx="7498080" cy="1656184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того, что наборы совпадают, следует совпадение их сумм. Значит,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2с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2а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 + b + с = – 3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затем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(а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1)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+ (b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1)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+ (с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1)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Откуда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1 = b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1 = с</a:t>
            </a:r>
            <a:r>
              <a:rPr lang="ru-RU" sz="1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1 = 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т.е.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а = ±1, b = ±1, с = ± 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Условию а +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b + 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удовлетворяют только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 = b = с = – 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Осталось проверить, что найденная тройка удовлетворяет условиям задачи.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88008" y="836712"/>
            <a:ext cx="7498080" cy="12241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абор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 состоящий из чисел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заменили на набор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i="1" baseline="30000" dirty="0"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2b</a:t>
            </a:r>
            <a:r>
              <a:rPr lang="ru-RU" sz="1800" i="1" baseline="30000" dirty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1800" i="1" baseline="30000" dirty="0"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– 2c</a:t>
            </a:r>
            <a:r>
              <a:rPr lang="ru-RU" sz="1800" i="1" baseline="30000" dirty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1800" i="1" baseline="30000" dirty="0"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– 2а</a:t>
            </a:r>
            <a:r>
              <a:rPr lang="ru-RU" sz="1800" i="1" baseline="30000" dirty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В результате получившийся набор совпал с исходным. Найдите числа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если их сумма равна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(– 3)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. В ответе укажите число </a:t>
            </a:r>
            <a:r>
              <a:rPr lang="ru-RU" sz="1800" i="1" dirty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вступайте у кого в ФИ есть буква А ВКонта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669"/>
            <a:ext cx="24482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левые - Cool'ные - Фотоальбомы - O.R.I.G.I.N.A.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45" y="4221086"/>
            <a:ext cx="2421231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левые - Cool'ные - Фотоальбомы - O.R.I.G.I.N.A.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6"/>
            <a:ext cx="252028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498080" cy="322637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Спасибо за внимание!!!</a:t>
            </a:r>
            <a:endParaRPr lang="ru-RU" sz="8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562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Солнцестояние</vt:lpstr>
      <vt:lpstr>Microsoft Equation 3.0</vt:lpstr>
      <vt:lpstr>Олимпиадные задачи по математике</vt:lpstr>
      <vt:lpstr>Три яблока, четыре груши и один персик стоят 61 рубль. Два яблока, четыре груши и два персика стоят 66 рублей. Сколько рублей стоит одна груша, если персик стоит столько, сколько стоят два яблока?</vt:lpstr>
      <vt:lpstr>6 класс</vt:lpstr>
      <vt:lpstr>7 класс</vt:lpstr>
      <vt:lpstr>8 класс</vt:lpstr>
      <vt:lpstr>9 класс</vt:lpstr>
      <vt:lpstr>10 класс</vt:lpstr>
      <vt:lpstr>11 класс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Олимпиадные задачи по математике</dc:title>
  <dc:creator>Alexandra</dc:creator>
  <cp:lastModifiedBy>Alexandra</cp:lastModifiedBy>
  <cp:revision>8</cp:revision>
  <dcterms:created xsi:type="dcterms:W3CDTF">2014-11-04T15:53:11Z</dcterms:created>
  <dcterms:modified xsi:type="dcterms:W3CDTF">2014-11-04T17:15:58Z</dcterms:modified>
</cp:coreProperties>
</file>