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67" r:id="rId4"/>
    <p:sldId id="278" r:id="rId5"/>
    <p:sldId id="277" r:id="rId6"/>
    <p:sldId id="286" r:id="rId7"/>
    <p:sldId id="279" r:id="rId8"/>
    <p:sldId id="285" r:id="rId9"/>
    <p:sldId id="262" r:id="rId10"/>
    <p:sldId id="268" r:id="rId11"/>
    <p:sldId id="265" r:id="rId12"/>
    <p:sldId id="283" r:id="rId13"/>
    <p:sldId id="269" r:id="rId14"/>
    <p:sldId id="281" r:id="rId15"/>
    <p:sldId id="261" r:id="rId16"/>
    <p:sldId id="289" r:id="rId17"/>
    <p:sldId id="287" r:id="rId18"/>
    <p:sldId id="270" r:id="rId19"/>
    <p:sldId id="271" r:id="rId20"/>
    <p:sldId id="292" r:id="rId21"/>
    <p:sldId id="275" r:id="rId22"/>
    <p:sldId id="293" r:id="rId23"/>
    <p:sldId id="274" r:id="rId24"/>
    <p:sldId id="294" r:id="rId25"/>
    <p:sldId id="273" r:id="rId26"/>
    <p:sldId id="295" r:id="rId27"/>
    <p:sldId id="272" r:id="rId28"/>
    <p:sldId id="296" r:id="rId29"/>
    <p:sldId id="299" r:id="rId30"/>
    <p:sldId id="276" r:id="rId31"/>
    <p:sldId id="298" r:id="rId32"/>
    <p:sldId id="300" r:id="rId33"/>
    <p:sldId id="284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617" autoAdjust="0"/>
    <p:restoredTop sz="96585" autoAdjust="0"/>
  </p:normalViewPr>
  <p:slideViewPr>
    <p:cSldViewPr>
      <p:cViewPr>
        <p:scale>
          <a:sx n="69" d="100"/>
          <a:sy n="69" d="100"/>
        </p:scale>
        <p:origin x="-15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B7070D3-3DEF-425A-9F8B-406F6CCC7253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4C4531C-BF2A-43B2-B56B-6327774A4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887B3-7CF8-4CFB-9E0E-487F88021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DE415-4F8A-44C2-9DD2-F9E89521E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7D2E8-041A-47A0-B370-CE1ABAEA4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8FB45-7C52-451A-9605-7AD50CA6A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55290-A48F-4D48-BE8F-A1E08CCFF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50621-D4A4-4EEC-B717-BEDF54138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664D6-D453-461A-A81A-0FBB8C882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F8753-E763-423F-8BE0-BDAC1F97E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E55FA-5785-49F6-BCC7-901C42E7A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66D0E-F4C2-46AB-827F-AE37A6487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6AF7B-C6AB-4AD1-A2F5-F854C77D0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F353DC3-07B0-4236-8802-E0F786F1F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strips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Картинка 217 из 162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357188"/>
            <a:ext cx="8143875" cy="5846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88" y="428625"/>
            <a:ext cx="4786312" cy="6232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У этого праздника было несколько названий:</a:t>
            </a:r>
          </a:p>
          <a:p>
            <a:pPr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- День Советской Армии;</a:t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- День рождения Красной армии;</a:t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- День рождения вооруженных сил и военно-морского флота.</a:t>
            </a:r>
          </a:p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Сейчас этот праздник называется </a:t>
            </a:r>
            <a:r>
              <a:rPr lang="ru-RU" sz="21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Днем Защитника Отечества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…</a:t>
            </a:r>
          </a:p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</a:p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23 февраля поздравляют пап, дедушек, братьев, всех тех, кто служил или служит в рядах Российской армии. Почему же именно 23 февраля считается Днем Защитников Отечества, а не любая другая дата?</a:t>
            </a:r>
          </a:p>
        </p:txBody>
      </p:sp>
      <p:pic>
        <p:nvPicPr>
          <p:cNvPr id="28674" name="Picture 3" descr="C:\Documents and Settings\Admin\Рабочий стол\23\image_36904328767708677599713516582206996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CEFF8"/>
              </a:clrFrom>
              <a:clrTo>
                <a:srgbClr val="ECEF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3" y="857250"/>
            <a:ext cx="4024312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214313"/>
            <a:ext cx="4357688" cy="4494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Изначально 23 февраля праздновался как день рождения Красной Армии в честь победы над немецкими войсками. День первой победы стал днем рождения армии. Это как бы обозначило на будущее ее судьбу. Начав с победы, она с той поры не раз громила врагов нашей Родины. Не было ни одного захватчика, который бы не почувствовал на себе силу ее оружия. </a:t>
            </a:r>
          </a:p>
        </p:txBody>
      </p:sp>
      <p:pic>
        <p:nvPicPr>
          <p:cNvPr id="6148" name="Picture 4" descr="http://www.oficery.ru/uploads/image/plakat/kr_armija/k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52"/>
            <a:ext cx="3786214" cy="657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www.oficery.ru/uploads/image/plakat/kr_armija/k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5" y="357188"/>
            <a:ext cx="4214813" cy="6832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Армия стала называться Советской, а затем - Российской, а 23 февраля ежегодно отмечался в СССР как всенародный праздник - День Советской Армии и Военно-Морского Флота. После распада СССР 23 февраля было переименовано в </a:t>
            </a:r>
            <a:r>
              <a:rPr lang="ru-RU" sz="2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День защитника Отечества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Государственная Дума России 10 февраля 1995 года приняла федеральный закон "О днях воинской славы (победных днях) России", в котором этот день назван так: "23 февраля - День защитника Отечества". </a:t>
            </a:r>
          </a:p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pic>
        <p:nvPicPr>
          <p:cNvPr id="7171" name="Picture 3" descr="C:\Documents and Settings\Admin\Рабочий стол\23\2302001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9FA"/>
              </a:clrFrom>
              <a:clrTo>
                <a:srgbClr val="F9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42852"/>
            <a:ext cx="3857652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00688" y="1357313"/>
            <a:ext cx="3357562" cy="2646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	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Сначала с этим праздником поздравляли собственно воинов - кадровых военных и ветеранов гражданской, а позже и Великой Отечественной войны.</a:t>
            </a:r>
          </a:p>
        </p:txBody>
      </p:sp>
      <p:pic>
        <p:nvPicPr>
          <p:cNvPr id="33794" name="Picture 2" descr="Картинка 24 из 58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285750"/>
            <a:ext cx="49561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C:\Documents and Settings\Admin\Рабочий стол\23\230200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25" y="1500188"/>
            <a:ext cx="3929063" cy="3816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algn="just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Постепенно традиция видоизменилась и сложилась так, что поздравлять и дарить подарки 23 февраля стали не только военным, но и всем мужчинам и даже мальчикам. Армейский праздник превратился в праздник мужчин и мужского пола в целом. </a:t>
            </a:r>
          </a:p>
        </p:txBody>
      </p:sp>
      <p:pic>
        <p:nvPicPr>
          <p:cNvPr id="59394" name="Picture 2" descr="Картинка 28 из 658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EDDD"/>
              </a:clrFrom>
              <a:clrTo>
                <a:srgbClr val="F9EDD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88" y="-23813"/>
            <a:ext cx="4214812" cy="6881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Картинка 82 из 65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6250" y="0"/>
            <a:ext cx="464343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dirty="0"/>
              <a:t/>
            </a:r>
            <a:br>
              <a:rPr lang="ru-RU" sz="1200" dirty="0"/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Служить в армии - почетное право и обязанность каждого мужчины. Следовательно, он либо был, либо есть, либо будет воином. И почему же его не поздравить, если повод есть?!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214313"/>
            <a:ext cx="8001000" cy="7048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Российская армия - это вооруженные силы нашей Родины, которые защищают ее независимость и свободу.</a:t>
            </a:r>
          </a:p>
          <a:p>
            <a:pPr algn="just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В вооруженные силы Российской Федерации входят: </a:t>
            </a:r>
          </a:p>
          <a:p>
            <a:pPr algn="just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сухопутные войска, 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военно-воздушные силы, 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ракетные войска стратегического назначения, 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военно-морской флот, 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войска противовоздушной обороны страны.</a:t>
            </a:r>
          </a:p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algn="just"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813" y="1143000"/>
            <a:ext cx="3929062" cy="4740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400" dirty="0"/>
          </a:p>
          <a:p>
            <a:pPr algn="ctr">
              <a:lnSpc>
                <a:spcPct val="200000"/>
              </a:lnSpc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Сухопутные войска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пехота,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артиллерия,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ракетные части,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танки.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pic>
        <p:nvPicPr>
          <p:cNvPr id="41986" name="Picture 4" descr="Картинка 1 из 57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75" y="357188"/>
            <a:ext cx="32480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C:\Documents and Settings\Admin\Рабочий стол\23\relevant2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Картинка 53 из 57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75" y="357188"/>
            <a:ext cx="2509838" cy="2901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2468" name="Picture 4" descr="Картинка 96 из 283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7250" y="3929063"/>
            <a:ext cx="4476750" cy="238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2470" name="Picture 6" descr="Картинка 150 из 2832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4071938"/>
            <a:ext cx="371475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62472" name="Picture 8" descr="Картинка 42 из 275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571500"/>
            <a:ext cx="4000500" cy="2379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813" y="928688"/>
            <a:ext cx="4429125" cy="4740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400" dirty="0"/>
          </a:p>
          <a:p>
            <a:pPr algn="ctr">
              <a:lnSpc>
                <a:spcPct val="200000"/>
              </a:lnSpc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Военно-воздушные силы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бомбардировочные истребительные,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 также вертолетные части и соединения.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pic>
        <p:nvPicPr>
          <p:cNvPr id="44034" name="Picture 4" descr="Картинка 123 из 507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75" y="285750"/>
            <a:ext cx="3352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Картинка 310 из 548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-285750"/>
            <a:ext cx="4284662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 descr="Картинка 308 из 694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96974">
            <a:off x="4021138" y="3971925"/>
            <a:ext cx="3949700" cy="3043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059" name="Picture 6" descr="Картинка 445 из 1018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DF2F5"/>
              </a:clrFrom>
              <a:clrTo>
                <a:srgbClr val="EDF2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2071688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38" y="142875"/>
            <a:ext cx="4071937" cy="6956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400" dirty="0"/>
          </a:p>
          <a:p>
            <a:pPr algn="ctr">
              <a:lnSpc>
                <a:spcPct val="200000"/>
              </a:lnSpc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Ракетные войска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части, вооруженные мощными ракетами, которые могут доставить в любую точку земного шара всесокрушающий атомный заряд.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8" name="Picture 6" descr="Картинка 169 из 49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000125"/>
            <a:ext cx="4433887" cy="289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6" descr="Картинка 71 из 120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428625"/>
            <a:ext cx="5595938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8" descr="Картинка 251 из 120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2857500"/>
            <a:ext cx="54006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813" y="285750"/>
            <a:ext cx="4143375" cy="6216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400" dirty="0"/>
          </a:p>
          <a:p>
            <a:pPr algn="ctr">
              <a:lnSpc>
                <a:spcPct val="200000"/>
              </a:lnSpc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Военно-морской флот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соединения различных боевых кораблей, морская авиация, береговые базы, на которых располагаются боевые корабли и самолеты.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130" name="Picture 4" descr="Картинка 74 из 164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8988" y="928688"/>
            <a:ext cx="44021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Картинка 76 из 265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8" y="3786188"/>
            <a:ext cx="51609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4" descr="Картинка 119 из 2653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1285875"/>
            <a:ext cx="4786313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6" descr="Картинка 180 из 566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33910">
            <a:off x="4629150" y="323850"/>
            <a:ext cx="43688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75" y="642938"/>
            <a:ext cx="4572000" cy="53657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400" dirty="0"/>
          </a:p>
          <a:p>
            <a:pPr algn="ctr">
              <a:lnSpc>
                <a:spcPct val="200000"/>
              </a:lnSpc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Войска противовоздушной обороны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вооружены зенитными ракетами                                                                и самолетами-истребителями</a:t>
            </a:r>
            <a:r>
              <a:rPr lang="ru-RU" sz="1400" b="1" dirty="0"/>
              <a:t>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50178" name="Picture 6" descr="Картинка 302 из 6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714375"/>
            <a:ext cx="297656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Картинка 67 из 16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38" y="357188"/>
            <a:ext cx="23812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 descr="Картинка 203 из 164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357438"/>
            <a:ext cx="5076825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51203" name="Picture 6" descr="Картинка 338 из 165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63" y="1498600"/>
            <a:ext cx="5548312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Картинка 175 из 162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14313"/>
            <a:ext cx="5929313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000500" y="214313"/>
            <a:ext cx="51435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Громко ночью поют соловьи,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Значит мир во дворах и домах.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Сохраняют наши сны: и твои и мои,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Ведь солдаты не спят на постах.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Просто так, в одиночку, одни: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Нам друзья, и родные, и близкие,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 в шеренгах солдатских они,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Мощь элитная наша, Российская.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Наша Родина многое знает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Крови, боли и слез матерей.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Только Армия всех защищает,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Не дает обижать сыновей!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Будет сильною Русь многоликая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крепчает Армейская Рать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Возродится Страна Великая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все помним, что Родина-мать!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0563" y="285750"/>
            <a:ext cx="4429125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Сегодня мы отмечаем замечательный праздник —       </a:t>
            </a:r>
            <a:r>
              <a:rPr lang="ru-RU" sz="22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День защитника Отечества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Этот праздник напоминает нам о том, что всё самое дорогое, что у нас есть, может подвергнуться опасности. И долг каждого из нас, если придется, защитить своё Отечество. Ещё в давние времена воины не боялись с мечом в руках сражаться за свою родину. </a:t>
            </a:r>
          </a:p>
        </p:txBody>
      </p:sp>
      <p:pic>
        <p:nvPicPr>
          <p:cNvPr id="22534" name="Picture 6" descr="Картинка 307 из 3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14313"/>
            <a:ext cx="3571875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 descr="C:\Documents and Settings\Admin\Рабочий стол\23\18717413_Den_Zaschitnika_Otechest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3" y="6000750"/>
            <a:ext cx="7643812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Русский не с мечом, ни с калачом не шутит.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813" y="3357563"/>
            <a:ext cx="5026025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Тот герой, кто за Родину горой.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57750" y="214313"/>
            <a:ext cx="4071938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Смелость города берет.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00500" y="1357313"/>
            <a:ext cx="3441700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Один в поле не воин.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813" y="5143500"/>
            <a:ext cx="5211762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Тяжело в учении – легко в бою.</a:t>
            </a:r>
          </a:p>
        </p:txBody>
      </p:sp>
      <p:pic>
        <p:nvPicPr>
          <p:cNvPr id="54278" name="Picture 4" descr="C:\Documents and Settings\Admin\Рабочий стол\23\image_36904328767708677599713516582206996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3F6FF"/>
              </a:clrFrom>
              <a:clrTo>
                <a:srgbClr val="F3F6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14287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000625" y="2500313"/>
            <a:ext cx="3883025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Жить – Родине служить!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00375" y="4286250"/>
            <a:ext cx="5929313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Родина –мать, умей за нее постоять.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C:\Documents and Settings\Admin\Рабочий стол\23\23020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50" y="214313"/>
            <a:ext cx="8572500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Дорогие наши мужчины — папы и сыновья! Поздравляем вас с праздником! Желаем успехов в делах, счастья, добра, чистого, мирного неба над головой! Мальчишкам — расти сильными, смелыми, мужественными, добрыми и благородными; помнить о высоком звании мужчин!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3" descr="C:\Documents and Settings\Admin\Рабочий стол\23\0f69d693b7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Картинка 1 из 62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Картинка 307 из 3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714375"/>
            <a:ext cx="3786187" cy="4714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500563" y="571500"/>
            <a:ext cx="4429125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В древние времена боролись с врагами богатыри. Вот какие были смелые защитники Отечества. И каждый мальчик должен быть таким же сильным и умным и быть готовым, когда вырастет, в любой момент защитить свою Родину.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Картинка 105 из 2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88" y="285750"/>
            <a:ext cx="5429250" cy="44465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200">
                <a:effectLst>
                  <a:outerShdw blurRad="38100" dist="38100" dir="2700000" algn="tl">
                    <a:srgbClr val="C0C0C0"/>
                  </a:outerShdw>
                </a:effectLst>
                <a:latin typeface="AGPresquire"/>
              </a:rPr>
              <a:t>	Если Вы считаете, что                             23 февраля – это праздник военнослужащих, то Вы глубоко ошибаетесь! 23 февраля - это                       </a:t>
            </a:r>
            <a:r>
              <a:rPr lang="ru-RU" sz="2200" b="1" i="1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Presquire"/>
              </a:rPr>
              <a:t>День </a:t>
            </a:r>
            <a:r>
              <a:rPr lang="ru-RU" sz="22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Presquire"/>
              </a:rPr>
              <a:t>Защитника</a:t>
            </a:r>
            <a:r>
              <a:rPr lang="ru-RU" sz="2200" b="1" i="1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Presquire"/>
              </a:rPr>
              <a:t> Отечества</a:t>
            </a:r>
            <a:r>
              <a:rPr lang="ru-RU" sz="2200">
                <a:effectLst>
                  <a:outerShdw blurRad="38100" dist="38100" dir="2700000" algn="tl">
                    <a:srgbClr val="C0C0C0"/>
                  </a:outerShdw>
                </a:effectLst>
                <a:latin typeface="AGPresquire"/>
              </a:rPr>
              <a:t>. И каждый мужчина, будь он морским офицером или программистом, бизнесменом или милиционером, ученым или фермером - Защитник.                 </a:t>
            </a:r>
          </a:p>
          <a:p>
            <a:pPr algn="just"/>
            <a:r>
              <a:rPr lang="ru-RU" sz="2200">
                <a:effectLst>
                  <a:outerShdw blurRad="38100" dist="38100" dir="2700000" algn="tl">
                    <a:srgbClr val="C0C0C0"/>
                  </a:outerShdw>
                </a:effectLst>
                <a:latin typeface="AGPresquire"/>
              </a:rPr>
              <a:t>23 февраля – это День Защитника своего Отечества, своей семьи. </a:t>
            </a:r>
          </a:p>
          <a:p>
            <a:pPr algn="just"/>
            <a:r>
              <a:rPr lang="ru-RU" sz="2200">
                <a:effectLst>
                  <a:outerShdw blurRad="38100" dist="38100" dir="2700000" algn="tl">
                    <a:srgbClr val="C0C0C0"/>
                  </a:outerShdw>
                </a:effectLst>
                <a:latin typeface="AGPresquire"/>
              </a:rPr>
              <a:t>	23 февраля – это День настоящего мужчины. </a:t>
            </a:r>
          </a:p>
        </p:txBody>
      </p:sp>
      <p:pic>
        <p:nvPicPr>
          <p:cNvPr id="49154" name="Picture 2" descr="C:\Documents and Settings\Admin\Рабочий стол\23\23020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9725" y="0"/>
            <a:ext cx="2454275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C:\Documents and Settings\Admin\Рабочий стол\23\0_24ac9_9fa3ad3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Documents and Settings\Admin\Рабочий стол\23\07d8904029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135</Words>
  <Application>Microsoft Office PowerPoint</Application>
  <PresentationFormat>Экран (4:3)</PresentationFormat>
  <Paragraphs>55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boy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Here…</dc:title>
  <dc:creator>side</dc:creator>
  <cp:lastModifiedBy>А</cp:lastModifiedBy>
  <cp:revision>57</cp:revision>
  <dcterms:created xsi:type="dcterms:W3CDTF">2008-05-28T10:20:44Z</dcterms:created>
  <dcterms:modified xsi:type="dcterms:W3CDTF">2015-02-03T16:46:52Z</dcterms:modified>
</cp:coreProperties>
</file>