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9-25T20:28:54.0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09-25T20:29:03.21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2EE75F-8A36-4A74-8109-3E7AC7BFEB6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D00853-9F45-4107-BFCC-F9EF88ABF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phorism-list.com/autors.php?page=balzak&amp;tkautors=balza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effectLst/>
              </a:rPr>
              <a:t>Наркомания.</a:t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 Потеря личности.</a:t>
            </a:r>
            <a:endParaRPr lang="ru-RU" sz="4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21297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Наркотик приносит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вред телу, разрушает разум, отупляет целые нации.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                                                 Оноре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Де Бальзак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ФОТО НАРКОМАН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2697088" cy="37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Психостимуляторы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амфетамины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3554" name="Picture 2" descr="http://im7-tub-ru.yandex.net/i?id=59556018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2448272" cy="2369295"/>
          </a:xfrm>
          <a:prstGeom prst="rect">
            <a:avLst/>
          </a:prstGeom>
          <a:noFill/>
        </p:spPr>
      </p:pic>
      <p:pic>
        <p:nvPicPr>
          <p:cNvPr id="23556" name="Picture 4" descr="http://im6-tub-ru.yandex.net/i?id=193443831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2344605" cy="1860798"/>
          </a:xfrm>
          <a:prstGeom prst="rect">
            <a:avLst/>
          </a:prstGeom>
          <a:noFill/>
        </p:spPr>
      </p:pic>
      <p:pic>
        <p:nvPicPr>
          <p:cNvPr id="23558" name="Picture 6" descr="http://im4-tub-ru.yandex.net/i?id=166150634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5" y="2996952"/>
            <a:ext cx="2856317" cy="2142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Галлюциногены. 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5-tub-ru.yandex.net/i?id=218940222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3350772" cy="2590803"/>
          </a:xfrm>
          <a:prstGeom prst="rect">
            <a:avLst/>
          </a:prstGeom>
          <a:noFill/>
        </p:spPr>
      </p:pic>
      <p:pic>
        <p:nvPicPr>
          <p:cNvPr id="24580" name="Picture 4" descr="http://im6-tub-ru.yandex.net/i?id=66515500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129136" cy="2346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Психологические факторы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Биологические факторы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Социальные факторы.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cap="small" dirty="0" smtClean="0">
                <a:latin typeface="Times New Roman" pitchFamily="18" charset="0"/>
                <a:cs typeface="Times New Roman" pitchFamily="18" charset="0"/>
              </a:rPr>
              <a:t>Факторы, влияющие на возникновение наркомании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Статистика наркомании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аркомания статисти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62981"/>
            <a:ext cx="3810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60262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Ежегодно наркотики убивают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 тысяч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 в России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наркомании излечивается не более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наркоманов.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Средний возраст погибшего наркомана в России –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лет.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2009 году Россия заняла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место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мире по употреблению героина – таковы официальные данные управления ООН по наркотикам и преступности (УНП ООН)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несовершеннолетних распространителей -  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зарегистрировано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2 298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случаев изъятия героина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1 291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случай изъятия опия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1 155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случаев изъятия марихуаны.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8 раз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увеличилось число взрослых наркоманов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18 раз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наркоманов-подростков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24,3 раза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детей-наркоманов.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наркоманов диагностируется заразная форма гепатита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потребляют наркотики в настоящее время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мальчиков 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девочек.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Особое беспокойство российского общества должен вызывать тот факт, что за последнее десятилетие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6,5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 увеличилось число женщин, употребляющих наркотики.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ркомания статисти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13176"/>
            <a:ext cx="36004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Жизнь наркоманов…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наркоманы гниют заживо, гниющие наркоманы, наркоман в семь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628800"/>
            <a:ext cx="3096344" cy="21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аркоманы гниют заживо шокирующие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3097907" cy="20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ркоманы гниют заживо шокирующие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403244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изнь наркомана, гниющие наркоманы, наркоман в семь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аркоманы гниют зажив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96356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ркоманы гниют заживо шокирующие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17032"/>
            <a:ext cx="4034010" cy="28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изнь наркомана, гниющие наркоманы, наркоман в семь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96952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жизнь наркомана, гниющие наркоманы, наркоман в семь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17032"/>
            <a:ext cx="4035574" cy="27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17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16041688"/>
              <a:ext cx="0" cy="0"/>
            </p14:xfrm>
          </p:contentPart>
        </mc:Choice>
        <mc:Fallback>
          <p:pic>
            <p:nvPicPr>
              <p:cNvPr id="317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1863" y="1604168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изнь наркомана, гниющие наркоманы, наркоман в семь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жизнь наркомана, гниющие наркоманы, наркоман в семь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08920"/>
            <a:ext cx="489967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Дети наркоманов…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ети наркоманов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5112568" cy="35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96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2013" y="36653788"/>
              <a:ext cx="0" cy="0"/>
            </p14:xfrm>
          </p:contentPart>
        </mc:Choice>
        <mc:Fallback>
          <p:pic>
            <p:nvPicPr>
              <p:cNvPr id="296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2013" y="3665378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918648" cy="648071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ПОЯВЛЕНИЯ НАРКОМАНИИ</a:t>
            </a:r>
            <a:endParaRPr lang="ru-RU" sz="3200" cap="all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7916416" cy="172819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первом десятилетии был получен в чистом виде морфин.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второй половине столетия – кокаин.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1874-году из морфина был выделен героин.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данные вещества первоначально использовались в качестве лекарств, они рекламировались различными компаниями, что подтолкнуло к их широкому распространению</a:t>
            </a:r>
          </a:p>
        </p:txBody>
      </p:sp>
      <p:pic>
        <p:nvPicPr>
          <p:cNvPr id="2050" name="Picture 2" descr="http://img527.imageshack.us/img527/6954/a271a10u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068960"/>
            <a:ext cx="3423832" cy="3789040"/>
          </a:xfrm>
          <a:prstGeom prst="rect">
            <a:avLst/>
          </a:prstGeom>
          <a:noFill/>
        </p:spPr>
      </p:pic>
      <p:pic>
        <p:nvPicPr>
          <p:cNvPr id="2052" name="Picture 4" descr="http://stat17.privet.ru/lr/0a05aff414936b72daf5c0bd2a9e2a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04964"/>
            <a:ext cx="3222129" cy="3853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наркоманов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8245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Дети наркоманов фото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886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ие дети рождаются у наркоман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6886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2.guns.ru/forums/icons/forum_pictures/002278/2278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902" y="260648"/>
            <a:ext cx="4900098" cy="6453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32656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Эксперименты с наркотиками — тренировочная стрельба, где мишенью служит твоя голова.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0656" cy="11521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начала борьбы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наркоагрессией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46640" cy="3182511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1909 г.  - в Шанхае  созвана Опиумная комиссия;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1912 г. - в Гааге  принята Международная конвенция по опиуму;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1925 г. - в Женеве принята  Международная конвенция по опиуму;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1931 г. – принята Международная конвенция об ограничении производства и регламентации распределения наркотических средств;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1936 г. – принята Международная конвенция по борьбе с незаконным оборотом вредных лекарственных веществ.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1946 г.  -  создается комиссия ООН по наркотическим средствам,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1953 г. - в Нью-Йорке принят Протокол об ограничении и регламентации культивирования растения мака, производства опиума и т.д.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1961 г. -  принята Единая конвенция ООН о наркотических средствах,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1971 г. - Конвенции ООН о психотропных веществах.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6736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 наркотических средств и психотропных веществ.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Особенности их действия на организм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2-tub-ru.yandex.net/i?id=237679279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2448272" cy="26420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– препараты опия</a:t>
            </a:r>
          </a:p>
          <a:p>
            <a:pPr fontAlgn="base"/>
            <a:r>
              <a:rPr lang="ru-RU" dirty="0" smtClean="0"/>
              <a:t>– снотворные и седативные средства</a:t>
            </a:r>
          </a:p>
          <a:p>
            <a:pPr fontAlgn="base"/>
            <a:r>
              <a:rPr lang="ru-RU" dirty="0" smtClean="0"/>
              <a:t>– кокаин</a:t>
            </a:r>
          </a:p>
          <a:p>
            <a:pPr fontAlgn="base"/>
            <a:r>
              <a:rPr lang="ru-RU" dirty="0" smtClean="0"/>
              <a:t>– препараты индийской конопли</a:t>
            </a:r>
          </a:p>
          <a:p>
            <a:pPr fontAlgn="base"/>
            <a:r>
              <a:rPr lang="ru-RU" dirty="0" smtClean="0"/>
              <a:t>– психостимуляторы</a:t>
            </a:r>
          </a:p>
          <a:p>
            <a:pPr fontAlgn="base"/>
            <a:r>
              <a:rPr lang="ru-RU" dirty="0" smtClean="0"/>
              <a:t>– галлюциногены.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Международной классификации наркотиков и психотропных веществ: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препараты опия</a:t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oko.by/uploads/posts/2010-02/1266248441_h_zklxjdgp7yvwemqbs56a3rojbnufiuvf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67640"/>
            <a:ext cx="3672408" cy="2839055"/>
          </a:xfrm>
          <a:prstGeom prst="rect">
            <a:avLst/>
          </a:prstGeom>
          <a:noFill/>
        </p:spPr>
      </p:pic>
      <p:pic>
        <p:nvPicPr>
          <p:cNvPr id="19460" name="Picture 4" descr="http://telegraf.by/img2/newsmain/2012-10/szwfrj_w300h210.jpg?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3456384" cy="2419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262464" cy="504056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Снотворные и седативные средства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268761"/>
            <a:ext cx="7630616" cy="1584176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– барбитураты</a:t>
            </a:r>
          </a:p>
          <a:p>
            <a:pPr algn="l" fontAlgn="base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– транквилизаторы</a:t>
            </a:r>
          </a:p>
          <a:p>
            <a:pPr algn="l" fontAlgn="base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– снотворное </a:t>
            </a:r>
          </a:p>
          <a:p>
            <a:endParaRPr lang="ru-RU" dirty="0"/>
          </a:p>
        </p:txBody>
      </p:sp>
      <p:pic>
        <p:nvPicPr>
          <p:cNvPr id="21506" name="Picture 2" descr="http://healthage.ru/wp-content/uploads/immunit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62250"/>
            <a:ext cx="6124575" cy="4095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Кокаин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240.photobucket.com/albums/ff227/westcoast-tag/ALBUM%20TWO/3-C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140718" cy="2743226"/>
          </a:xfrm>
          <a:prstGeom prst="rect">
            <a:avLst/>
          </a:prstGeom>
          <a:noFill/>
        </p:spPr>
      </p:pic>
      <p:pic>
        <p:nvPicPr>
          <p:cNvPr id="22532" name="Picture 4" descr="http://tenacarlos.files.wordpress.com/2011/12/sno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449588" cy="32063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Каннабиоиды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0-tub-ru.yandex.net/i?id=106592287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3096344" cy="2310704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119682851-1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068960"/>
            <a:ext cx="2655937" cy="23028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396</TotalTime>
  <Words>216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Наркомания.  Потеря личности.</vt:lpstr>
      <vt:lpstr>ИСТОРИЯ ПОЯВЛЕНИЯ НАРКОМАНИИ</vt:lpstr>
      <vt:lpstr>История начала борьбы с наркоагрессией </vt:lpstr>
      <vt:lpstr>Классификация наркотических средств и психотропных веществ.  Особенности их действия на организм</vt:lpstr>
      <vt:lpstr>Международной классификации наркотиков и психотропных веществ:</vt:lpstr>
      <vt:lpstr>препараты опия </vt:lpstr>
      <vt:lpstr>Снотворные и седативные средства</vt:lpstr>
      <vt:lpstr>Кокаин</vt:lpstr>
      <vt:lpstr>Каннабиоиды</vt:lpstr>
      <vt:lpstr>Психостимуляторы (амфетамины) </vt:lpstr>
      <vt:lpstr>Галлюциногены.  </vt:lpstr>
      <vt:lpstr>Факторы, влияющие на возникновение наркомании </vt:lpstr>
      <vt:lpstr>Статистика наркомании</vt:lpstr>
      <vt:lpstr>Слайд 14</vt:lpstr>
      <vt:lpstr>Жизнь наркоманов…</vt:lpstr>
      <vt:lpstr>Слайд 16</vt:lpstr>
      <vt:lpstr>Слайд 17</vt:lpstr>
      <vt:lpstr>Слайд 18</vt:lpstr>
      <vt:lpstr>Дети наркоманов…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Наркомания.  Потеря личности.</dc:title>
  <dc:creator>Анна</dc:creator>
  <cp:lastModifiedBy>Анна</cp:lastModifiedBy>
  <cp:revision>47</cp:revision>
  <dcterms:created xsi:type="dcterms:W3CDTF">2013-09-23T18:46:58Z</dcterms:created>
  <dcterms:modified xsi:type="dcterms:W3CDTF">2013-12-22T18:11:50Z</dcterms:modified>
</cp:coreProperties>
</file>