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1A3F55-8588-48AA-A4BA-B6EB32DA3F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F2A4D1-7EF7-432B-B229-11FB1F63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Викторина по биологии</a:t>
            </a:r>
            <a:endParaRPr lang="ru-RU" sz="44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http://www.abdn.ac.uk/dsb/images/systems_biolog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890277" cy="41818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9. Животное, на котором Павлов вырабатывал условные рефлексы?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5474" name="Picture 2" descr="http://fightnews.ru/files/u7102/pavlovs_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Конкурс «Гигиена»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4690" name="Picture 2" descr="http://apteka.tomsk.ru/userfiles/10_1702_0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143500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1114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Как называется способ закаливания холодной водой, купания в проруби, хождения по снегу босиком?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3666" name="Picture 2" descr="http://img259.imageshack.us/img259/7509/30j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867300" cy="3240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537321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Моржевание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Как называется прием солнечных ванн?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717032"/>
            <a:ext cx="32166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42" name="Picture 2" descr="http://vashezdravie.ru/wp-content/uploads/2013/07/main_2333-300x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140810" cy="27881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4721662"/>
            <a:ext cx="309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Гелиотерапия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Говорят, что зубы нужно чистить два раза в день: для красоты и для гигиены. В каком случае это делается для гигиены?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275659"/>
            <a:ext cx="561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Вечером, перед сном</a:t>
            </a:r>
            <a:endParaRPr lang="ru-RU" sz="3600" dirty="0"/>
          </a:p>
        </p:txBody>
      </p:sp>
      <p:pic>
        <p:nvPicPr>
          <p:cNvPr id="111620" name="Picture 4" descr="http://img0.liveinternet.ru/images/attach/c/8/101/457/101457224_large_MundZahnbuerste248644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4796287" cy="31955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Почему горячую пищу нельзя запивать холодной водой?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Трескается эмаль из-за перепада температур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36913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Пищу нужно тщательно пережевывать для ее лучшего 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67946"/>
            <a:ext cx="507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ереваривания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подросток носит тесную обувь, то у него развивается…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589239"/>
            <a:ext cx="466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лоскостопие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8788" name="Picture 4" descr="http://www.osteoarthritisblog.com/wp-content/uploads/2011/02/flatf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99" y="1587628"/>
            <a:ext cx="5689281" cy="37890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«Болезни»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 descr="http://www.bugaga.ru/uploads/posts/2009-03/1237237179_header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626067" cy="40244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гипофиза в детском возрасте.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64499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Гигантизм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6738" name="Picture 2" descr="http://www.ceramicstuff.info/wp-content/uploads/2013/05/pituitary-tumor-causes-gigantism-fwusa97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457700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Уменьшение числа эритроцитов в крови или понижение в них гемоглобина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9492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    Анемия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5714" name="Picture 2" descr="http://www.megamedportal.ru/files/kardiolog/Syvorotka_krovi_9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20162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Разминка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8068" name="Picture 4" descr="http://www.tepebasi.bel.tr/haberler/resimler/50450608-f7cd-4edd-a300-c10d4aca9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608512" cy="3329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124745"/>
            <a:ext cx="516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1.Какой жидкости в организме примерно 5 литров?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Тяжелая инфекционная болезнь слизистой оболочки горла, гортани с тяжелым отравлением организма.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783492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Дифтерия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4930" name="Picture 2" descr="http://teravit.ru/uploads/posts/2013-02/1361033411_en21_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01273"/>
            <a:ext cx="5688632" cy="38627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Капельно-пылевая инфекция, поражающая чаще всего легкие организма.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445224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Туберкулез </a:t>
            </a:r>
            <a:endParaRPr lang="ru-RU" sz="3200" dirty="0"/>
          </a:p>
        </p:txBody>
      </p:sp>
      <p:pic>
        <p:nvPicPr>
          <p:cNvPr id="123908" name="Picture 4" descr="http://copypast.ru/foto5/4993/tuber/tuberculosi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48672" cy="41030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Разрушение печени под воздействием алкоголя и канцерогенных веществ.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19899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Цирроз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882" name="AutoShape 2" descr="http://www.nuestra-gente.com/Foros/Images/cirrosis-hepat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884" name="Picture 4" descr="http://www.nuestra-gente.com/Foros/Images/cirrosis-hepa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0598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«Фармакология»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lipetskinfo.ru/photo/theme/001/52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472608" cy="43812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9269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Лекарственное растение, в названии которого спрятаны названия напитка и атмосферного осадка.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1.chitalnya.ru/upload2/382/364235120359808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0387"/>
            <a:ext cx="5256584" cy="36476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15701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горах северо-восточной Турции для лечения многих болезней используют биоэнергетический потенциал неядовитых змей путем прикладывания на больное место. Назовите эту змею.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g0.liveinternet.ru/images/attach/c/4/78/812/78812178_m_Zm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475989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5805264"/>
            <a:ext cx="896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Уж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Древнеегипетская царица Клеопатра для улучшения сна спала на подушках, набитых лепестками растения. Какого? </a:t>
            </a:r>
            <a:endParaRPr lang="ru-RU" dirty="0"/>
          </a:p>
        </p:txBody>
      </p:sp>
      <p:pic>
        <p:nvPicPr>
          <p:cNvPr id="38914" name="Picture 2" descr="http://s60.radikal.ru/i169/0907/c6/f77fb3c8d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536504" cy="3402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5460326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Лекарственное растение, называемое американскими индейцами «следом белого человека»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plantarium.ru/dat/plants/8/888/23888_36b70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2922290" cy="38921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5877272"/>
            <a:ext cx="224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Подорожник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растение в народе называют «дикий подсолнечник». Еще его одно название говорит о числе излечиваемых болезней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im2-tub-ru.yandex.net/i?id=70032887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45482"/>
            <a:ext cx="3024336" cy="22682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515719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Девясил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2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отваре этого растения обязательно купают младенцев. Его называют: золотушная трава, козьи рожки, стрелка, а каково научное название растения?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6021288"/>
            <a:ext cx="171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Череда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4" name="Picture 2" descr="http://im5-tub-ru.yandex.net/i?id=132433824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2.Химический элемент, входящий в состав костей?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4450" name="Picture 2" descr="http://drpinna.com/wp-content/uploads/2010/12/calcium_vitamins1-580x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536504" cy="45208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«В раздумьях»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smotra.ru/data/img/users_imgs/25577/sm_users_img-146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048672" cy="43469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2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животное помогло французскому исследователю Бернару Куртуа сделать важное открытие — выделить в чистом виде йод, неизвестный в те времена. Назовите это домашнее животное.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986" name="Picture 2" descr="http://chukcha.net/uploads/posts/2011-02/1297972462_cats_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171444" cy="32358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6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старых арабских медицинских книгах упоминается, что о бодрящих свойствах кофейных зерен люди узнали по подсказке неких домашних животных. Монах одного из эфиопских монастырей подметил, что в те дни, когда эти животные паслись там, где росли кофейные кусты и деревья, они становились особенно оживленными и игривыми. Монах попробовал есть плоды кофе: т. к. ему приходилось, как и прочим монахам, принимать участие в ночных бдениях. И что же? Сон отступил. Вскоре его опыту последовали другие монахи, а затем этот опыт вышел за пределы монастыря. Какие домашние животные подсказали монахам о бодрящих свойствах кофе?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58" name="Picture 2" descr="http://www.harikasozler.net/data/media/193/www.harikasozler.net_-_keciler_poz_veri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Первоначально, когда человек только начал одомашнивать этих животных, он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Испанские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завоеватели встретили этих животных в Центральной Америке совершенно без шерсти. Мексиканцы откармливали их и ели. Со временем их стали использовать и в других целях. Сейчас эти животные служат в цирке, участвуют в научных экспериментах и даже принимали участие в освоении космоса.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qrok.net/uploads/posts/2010-08/thumbs/1280845965_w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45256"/>
            <a:ext cx="5040560" cy="377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Племена папуасов, проживающие на Новой Гвинее, чтят культ этого животного. Их воспитывают, как членов семьи, обращаются к ним по имени, кладут спать рядом с собой, гладят, ласкают и плачут, когда животное заболело. Кормят лучшими блюдами со своего стола.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yahooeu.ru/uploads/posts/2010-01/1263561819_yahooeu_ru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4248472" cy="31863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1.liveinternet.ru/images/attach/c/8/101/611/101611633_07bbd086fb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63286" cy="49411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4725144"/>
            <a:ext cx="518457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За внимание!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3.Отдел мозга, отвечающий за координацию движений?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7044" name="Picture 4" descr="http://www.itusozluk.com/image/cerebellum_18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69906"/>
            <a:ext cx="4176464" cy="50726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4.Размер этого органа соответствует размеру сжатого кулака?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0596" name="Picture 4" descr="http://i.onbesyirmibes.org/image/2011/07/05/14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99996"/>
            <a:ext cx="3600400" cy="50405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5.Недостаток этого витамина вызывает у человека цингу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9570" name="Picture 2" descr="http://www.vashaibolit.ru/uploads/posts/2011-11/1322632549_lechenie-cingi-narodnymi-sredstv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696075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Сколько у человека ушей?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://vcezdorovo.ru/wp-content/uploads/2013/03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266415" cy="3576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7. Самая большая железа в организме?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7522" name="Picture 2" descr="http://www.culturamix.com/wp-content/gallery/figado-inflamado/figado-inflamad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5715000" cy="37623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8. Где находятся альвеолы?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6498" name="Picture 2" descr="http://www.biovitar.ru/wp-content/uploads/2010/09/Respiratornaya-podderzhka-pri-terminalnyih-sostoyaniyah-u-melkih-domashnih-zhivotny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810000" cy="45815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550</Words>
  <Application>Microsoft Office PowerPoint</Application>
  <PresentationFormat>Экран (4:3)</PresentationFormat>
  <Paragraphs>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Викторина по биологии</vt:lpstr>
      <vt:lpstr>Разминка   </vt:lpstr>
      <vt:lpstr>2.Химический элемент, входящий в состав костей? </vt:lpstr>
      <vt:lpstr>3.Отдел мозга, отвечающий за координацию движений? </vt:lpstr>
      <vt:lpstr>4.Размер этого органа соответствует размеру сжатого кулака? </vt:lpstr>
      <vt:lpstr>5.Недостаток этого витамина вызывает у человека цингу </vt:lpstr>
      <vt:lpstr>6. Сколько у человека ушей? </vt:lpstr>
      <vt:lpstr>7. Самая большая железа в организме? </vt:lpstr>
      <vt:lpstr>8. Где находятся альвеолы? </vt:lpstr>
      <vt:lpstr>9. Животное, на котором Павлов вырабатывал условные рефлексы? </vt:lpstr>
      <vt:lpstr> Конкурс «Гигиена»</vt:lpstr>
      <vt:lpstr>Как называется способ закаливания холодной водой, купания в проруби, хождения по снегу босиком?   </vt:lpstr>
      <vt:lpstr>Как называется прием солнечных ванн?  </vt:lpstr>
      <vt:lpstr>Говорят, что зубы нужно чистить два раза в день: для красоты и для гигиены. В каком случае это делается для гигиены?  </vt:lpstr>
      <vt:lpstr>Почему горячую пищу нельзя запивать холодной водой?  </vt:lpstr>
      <vt:lpstr>Если подросток носит тесную обувь, то у него развивается…</vt:lpstr>
      <vt:lpstr>Конкурс «Болезни»</vt:lpstr>
      <vt:lpstr>Гиперфункция гипофиза в детском возрасте. </vt:lpstr>
      <vt:lpstr>Уменьшение числа эритроцитов в крови или понижение в них гемоглобина</vt:lpstr>
      <vt:lpstr>Тяжелая инфекционная болезнь слизистой оболочки горла, гортани с тяжелым отравлением организма.  </vt:lpstr>
      <vt:lpstr>Капельно-пылевая инфекция, поражающая чаще всего легкие организма. </vt:lpstr>
      <vt:lpstr>Разрушение печени под воздействием алкоголя и канцерогенных веществ. </vt:lpstr>
      <vt:lpstr>Конкурс «Фармакология»</vt:lpstr>
      <vt:lpstr>Слайд 24</vt:lpstr>
      <vt:lpstr>В горах северо-восточной Турции для лечения многих болезней используют биоэнергетический потенциал неядовитых змей путем прикладывания на больное место. Назовите эту змею.</vt:lpstr>
      <vt:lpstr>Древнеегипетская царица Клеопатра для улучшения сна спала на подушках, набитых лепестками растения. Какого? </vt:lpstr>
      <vt:lpstr>Лекарственное растение, называемое американскими индейцами «следом белого человека»</vt:lpstr>
      <vt:lpstr>Это растение в народе называют «дикий подсолнечник». Еще его одно название говорит о числе излечиваемых болезней</vt:lpstr>
      <vt:lpstr>В отваре этого растения обязательно купают младенцев. Его называют: золотушная трава, козьи рожки, стрелка, а каково научное название растения?  </vt:lpstr>
      <vt:lpstr> Конкурс «В раздумьях»</vt:lpstr>
      <vt:lpstr> Это животное помогло французскому исследователю Бернару Куртуа сделать важное открытие — выделить в чистом виде йод, неизвестный в те времена. Назовите это домашнее животное.</vt:lpstr>
      <vt:lpstr>В старых арабских медицинских книгах упоминается, что о бодрящих свойствах кофейных зерен люди узнали по подсказке неких домашних животных. Монах одного из эфиопских монастырей подметил, что в те дни, когда эти животные паслись там, где росли кофейные кусты и деревья, они становились особенно оживленными и игривыми. Монах попробовал есть плоды кофе: т. к. ему приходилось, как и прочим монахам, принимать участие в ночных бдениях. И что же? Сон отступил. Вскоре его опыту последовали другие монахи, а затем этот опыт вышел за пределы монастыря. Какие домашние животные подсказали монахам о бодрящих свойствах кофе?</vt:lpstr>
      <vt:lpstr>Первоначально, когда человек только начал одомашнивать этих животных, он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Испанские завоеватели встретили этих животных в Центральной Америке совершенно без шерсти. Мексиканцы откармливали их и ели. Со временем их стали использовать и в других целях. Сейчас эти животные служат в цирке, участвуют в научных экспериментах и даже принимали участие в освоении космоса.</vt:lpstr>
      <vt:lpstr>Племена папуасов, проживающие на Новой Гвинее, чтят культ этого животного. Их воспитывают, как членов семьи, обращаются к ним по имени, кладут спать рядом с собой, гладят, ласкают и плачут, когда животное заболело. Кормят лучшими блюдами со своего стола.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30</cp:revision>
  <dcterms:created xsi:type="dcterms:W3CDTF">2013-11-25T16:45:09Z</dcterms:created>
  <dcterms:modified xsi:type="dcterms:W3CDTF">2013-12-09T20:45:26Z</dcterms:modified>
</cp:coreProperties>
</file>