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68" r:id="rId3"/>
    <p:sldId id="258" r:id="rId4"/>
    <p:sldId id="260" r:id="rId5"/>
    <p:sldId id="262" r:id="rId6"/>
    <p:sldId id="261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BC7F0-2C67-4E7C-985D-200EBA76BA96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228E8-669B-4B69-ACD3-F0A90296CC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228E8-669B-4B69-ACD3-F0A90296CC6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91B482-66BB-4031-AC38-0BBFC05F6F87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337D5C-FA71-406B-B366-0B61E0A4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6.jpeg"/><Relationship Id="rId5" Type="http://schemas.openxmlformats.org/officeDocument/2006/relationships/image" Target="../media/image65.jpeg"/><Relationship Id="rId4" Type="http://schemas.openxmlformats.org/officeDocument/2006/relationships/image" Target="../media/image6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SAMSUNG\Desktop\thumbnailCABJND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57" y="0"/>
            <a:ext cx="9318657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0"/>
            <a:ext cx="9324528" cy="6858000"/>
          </a:xfrm>
          <a:solidFill>
            <a:srgbClr val="FFCC66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2053" name="Picture 5" descr="C:\Users\SAMSUNG\Desktop\thumbnailCAVJLCW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3096344" cy="3645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051" name="Picture 3" descr="C:\Users\SAMSUNG\Desktop\thumbnailCAVLLPB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01008"/>
            <a:ext cx="2771800" cy="3356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055" name="Picture 7" descr="C:\Users\SAMSUNG\Desktop\thumbnailCAQK73S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348880"/>
            <a:ext cx="2088232" cy="3024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050" name="Picture 2" descr="C:\Users\SAMSUNG\Desktop\thumbnailCAJ21RQ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2276872"/>
            <a:ext cx="2520280" cy="3096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052" name="Picture 4" descr="C:\Users\SAMSUNG\Desktop\thumbnailCA0BAHC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620688"/>
            <a:ext cx="3312368" cy="17281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908720"/>
            <a:ext cx="2736304" cy="2520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C:\Users\SAMSUNG\Desktop\thumbnailCA38UP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3356992"/>
          </a:xfrm>
          <a:prstGeom prst="rect">
            <a:avLst/>
          </a:prstGeom>
          <a:noFill/>
        </p:spPr>
      </p:pic>
      <p:pic>
        <p:nvPicPr>
          <p:cNvPr id="23555" name="Picture 3" descr="C:\Users\SAMSUNG\Desktop\thumbnailCAA1ODM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0"/>
            <a:ext cx="5220072" cy="3068960"/>
          </a:xfrm>
          <a:prstGeom prst="rect">
            <a:avLst/>
          </a:prstGeom>
          <a:noFill/>
        </p:spPr>
      </p:pic>
      <p:pic>
        <p:nvPicPr>
          <p:cNvPr id="23556" name="Picture 4" descr="C:\Users\SAMSUNG\Desktop\thumbnailCAYXU9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3923928" cy="3573016"/>
          </a:xfrm>
          <a:prstGeom prst="rect">
            <a:avLst/>
          </a:prstGeom>
          <a:noFill/>
        </p:spPr>
      </p:pic>
      <p:pic>
        <p:nvPicPr>
          <p:cNvPr id="3" name="Picture 10" descr="C:\Users\SAMSUNG\Desktop\thumbnailCAAFS5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873866"/>
            <a:ext cx="5220073" cy="39841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63272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C:\Users\SAMSUNG\Desktop\thumbnail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3645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4579" name="Picture 3" descr="C:\Users\SAMSUNG\Desktop\thumbnailCAB920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199" y="0"/>
            <a:ext cx="2771801" cy="3861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4581" name="Picture 5" descr="C:\Users\SAMSUNG\Desktop\thumbnailCA60YLU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861048"/>
            <a:ext cx="3059832" cy="2996952"/>
          </a:xfrm>
          <a:prstGeom prst="rect">
            <a:avLst/>
          </a:prstGeom>
          <a:noFill/>
        </p:spPr>
      </p:pic>
      <p:pic>
        <p:nvPicPr>
          <p:cNvPr id="24582" name="Picture 6" descr="C:\Users\SAMSUNG\Desktop\thumbnailCA3H5JL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844824"/>
            <a:ext cx="4081636" cy="26642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4580" name="Picture 4" descr="C:\Users\SAMSUNG\Desktop\thumbnailCATORFH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3284984"/>
            <a:ext cx="2304256" cy="3573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3" name="Picture 3" descr="C:\Users\SAMSUNG\Desktop\thumbnailCADJD3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3851920" cy="4581128"/>
          </a:xfrm>
          <a:prstGeom prst="rect">
            <a:avLst/>
          </a:prstGeom>
          <a:noFill/>
        </p:spPr>
      </p:pic>
      <p:pic>
        <p:nvPicPr>
          <p:cNvPr id="25602" name="Picture 2" descr="C:\Users\SAMSUNG\Desktop\thumbnailCAUN6AY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204864"/>
            <a:ext cx="4067944" cy="4653136"/>
          </a:xfrm>
          <a:prstGeom prst="rect">
            <a:avLst/>
          </a:prstGeom>
          <a:noFill/>
        </p:spPr>
      </p:pic>
      <p:pic>
        <p:nvPicPr>
          <p:cNvPr id="25606" name="Picture 6" descr="C:\Users\SAMSUNG\Desktop\thumbnailCA776JL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0"/>
            <a:ext cx="21621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26630" name="Picture 6" descr="C:\Users\SAMSUNG\Desktop\thumbnailCAGAFU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1920" cy="30689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6631" name="Picture 7" descr="C:\Users\SAMSUNG\Desktop\thumbnailCAM8WP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284984"/>
            <a:ext cx="2627784" cy="3573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6632" name="Picture 8" descr="C:\Users\SAMSUNG\Desktop\thumbnailCANC5JK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2771800" cy="3573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6633" name="Picture 9" descr="C:\Users\SAMSUNG\Desktop\thumbnailCA0W711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0"/>
            <a:ext cx="3779912" cy="3068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6629" name="Picture 5" descr="C:\Users\SAMSUNG\Desktop\thumbnailCA618ZDJ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2276872"/>
            <a:ext cx="4176464" cy="26642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2" name="Picture 4" descr="C:\Users\SAMSUNG\Desktop\thumbnailCA4OWS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0"/>
            <a:ext cx="392392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645024"/>
            <a:ext cx="5220072" cy="32129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dirty="0" smtClean="0">
                <a:solidFill>
                  <a:srgbClr val="FF0000"/>
                </a:solidFill>
              </a:rPr>
              <a:t>9 мая</a:t>
            </a:r>
            <a:endParaRPr lang="ru-RU" sz="13800" dirty="0">
              <a:solidFill>
                <a:srgbClr val="FF0000"/>
              </a:solidFill>
            </a:endParaRPr>
          </a:p>
        </p:txBody>
      </p:sp>
      <p:pic>
        <p:nvPicPr>
          <p:cNvPr id="27650" name="Picture 2" descr="C:\Users\SAMSUNG\Desktop\thumbnailCA6K56Q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20072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3707904" cy="3429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429000"/>
            <a:ext cx="6372200" cy="3429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thumbnailCA9LSO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1027" name="Picture 3" descr="C:\Users\SAMSUNG\Desktop\thumbnailCA2ZBMM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2771800" cy="364502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251520" y="188640"/>
            <a:ext cx="309634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Такою все дышало тишиной,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Что вся земля еще спала, казалось,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197" name="Picture 5" descr="http://ts4.mm.bing.net/images/thumbnail.aspx?q=4619066080952615&amp;id=56fc33b08c0d9cf0357f79540a758d50&amp;url=http%3a%2f%2fmw2.google.com%2fmw-panoramio%2fphotos%2fmedium%2f386256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0"/>
            <a:ext cx="5796136" cy="386104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75856" y="4077072"/>
            <a:ext cx="53285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Кто знал, что между миром и войной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Всего каких-то 5 минут </a:t>
            </a:r>
            <a:r>
              <a:rPr lang="ru-RU" sz="3200" b="1" dirty="0" smtClean="0">
                <a:solidFill>
                  <a:schemeClr val="bg1"/>
                </a:solidFill>
              </a:rPr>
              <a:t>осталось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9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22 </a:t>
            </a: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июня </a:t>
            </a:r>
          </a:p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1941 </a:t>
            </a: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</a:p>
          <a:p>
            <a:pPr algn="ctr"/>
            <a:endParaRPr lang="ru-RU" sz="9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9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SAMSUNG\Desktop\thumbnail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0"/>
            <a:ext cx="3347864" cy="37170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SAMSUNG\Desktop\thumbnailCASHXL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53136"/>
            <a:ext cx="3456384" cy="2204864"/>
          </a:xfrm>
          <a:prstGeom prst="rect">
            <a:avLst/>
          </a:prstGeom>
          <a:noFill/>
        </p:spPr>
      </p:pic>
      <p:pic>
        <p:nvPicPr>
          <p:cNvPr id="1028" name="Picture 4" descr="C:\Users\SAMSUNG\Desktop\thumbnailCA1N46H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203848" cy="3933056"/>
          </a:xfrm>
          <a:prstGeom prst="rect">
            <a:avLst/>
          </a:prstGeom>
          <a:noFill/>
        </p:spPr>
      </p:pic>
      <p:pic>
        <p:nvPicPr>
          <p:cNvPr id="1029" name="Picture 5" descr="C:\Users\SAMSUNG\Desktop\thumbnailCAIFB03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44660"/>
            <a:ext cx="3563888" cy="3013342"/>
          </a:xfrm>
          <a:prstGeom prst="rect">
            <a:avLst/>
          </a:prstGeom>
          <a:noFill/>
        </p:spPr>
      </p:pic>
      <p:pic>
        <p:nvPicPr>
          <p:cNvPr id="1032" name="Picture 8" descr="C:\Users\SAMSUNG\Desktop\thumbnailCAMK3H2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844824"/>
            <a:ext cx="5580112" cy="2880320"/>
          </a:xfrm>
          <a:prstGeom prst="rect">
            <a:avLst/>
          </a:prstGeom>
          <a:noFill/>
        </p:spPr>
      </p:pic>
      <p:pic>
        <p:nvPicPr>
          <p:cNvPr id="1026" name="Picture 2" descr="C:\Users\SAMSUNG\Desktop\thumbnailCA2548O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0"/>
            <a:ext cx="2664296" cy="4149080"/>
          </a:xfrm>
          <a:prstGeom prst="rect">
            <a:avLst/>
          </a:prstGeom>
          <a:noFill/>
        </p:spPr>
      </p:pic>
      <p:pic>
        <p:nvPicPr>
          <p:cNvPr id="1031" name="Picture 7" descr="C:\Users\SAMSUNG\Desktop\thumbnailCA6QK2W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149080"/>
            <a:ext cx="2195736" cy="27089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3816424" cy="27089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Ах, война, что ты сделала…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Users\SAMSUNG\Desktop\thumbnailCAP1RLQ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644008" cy="4077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2054" name="Picture 6" descr="C:\Users\SAMSUNG\Desktop\thumbnailCA2GXFH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780928"/>
            <a:ext cx="4499992" cy="4077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050" name="Picture 2" descr="C:\Users\SAMSUNG\Desktop\thumbnailCAY185B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0"/>
            <a:ext cx="3131840" cy="27809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059" name="Picture 11" descr="C:\Users\SAMSUNG\Desktop\thumbnailCAARCJY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195736" cy="27809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SAMSUNG\Desktop\thumbnailCATD1Z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5853"/>
            <a:ext cx="4283968" cy="37121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74" name="Picture 2" descr="C:\Users\SAMSUNG\Desktop\thumbnailCAEVHV3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556792"/>
            <a:ext cx="4860031" cy="53012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75" name="Picture 3" descr="C:\Users\SAMSUNG\Desktop\thumbnailCAUCL9F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0"/>
            <a:ext cx="4860032" cy="42930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77" name="Picture 5" descr="C:\Users\SAMSUNG\Desktop\thumbnailCAKQBV2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283968" cy="37170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852936"/>
            <a:ext cx="3384376" cy="40050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ЛЮДИ! ПОКА СЕРДЦА СТУЧАТСЯ, ПОМНИТЕ!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5" descr="C:\Users\SAMSUNG\Desktop\thumbnailCAFQZRB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848225"/>
            <a:ext cx="2857500" cy="2009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5" name="Picture 10" descr="C:\Users\SAMSUNG\Desktop\thumbnail[10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0"/>
            <a:ext cx="2987824" cy="20608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6" name="Picture 8" descr="C:\Users\SAMSUNG\Desktop\thumbnail[6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204864"/>
            <a:ext cx="2088232" cy="24254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098" name="Picture 2" descr="C:\Users\SAMSUNG\Desktop\thumbnailCAMYOE4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257425" cy="3573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099" name="Picture 3" descr="C:\Users\SAMSUNG\Desktop\thumbnailCAHJ17O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188640"/>
            <a:ext cx="2857500" cy="2780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100" name="Picture 4" descr="C:\Users\SAMSUNG\Desktop\thumbnailCA9DNAG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933057"/>
            <a:ext cx="2771800" cy="29249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204864"/>
            <a:ext cx="3312368" cy="4653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ЛЮДИ!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ПОКА </a:t>
            </a:r>
            <a:r>
              <a:rPr lang="ru-RU" dirty="0" smtClean="0">
                <a:solidFill>
                  <a:srgbClr val="FF0000"/>
                </a:solidFill>
              </a:rPr>
              <a:t>СЕРДЦА СТУЧАТСЯ, ПОМНИТЕ!</a:t>
            </a:r>
            <a:endParaRPr lang="ru-RU" dirty="0"/>
          </a:p>
        </p:txBody>
      </p:sp>
      <p:pic>
        <p:nvPicPr>
          <p:cNvPr id="4" name="Picture 6" descr="C:\Users\SAMSUNG\Desktop\thumbnailCAMLEU3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09020" cy="32370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5" name="Picture 7" descr="C:\Users\SAMSUNG\Desktop\thumbnailCA7JJCO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0"/>
            <a:ext cx="2771800" cy="3140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6" name="Picture 5" descr="C:\Users\SAMSUNG\Desktop\thumbnailCAZ12S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3059832" cy="35010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5122" name="Picture 2" descr="C:\Users\SAMSUNG\Desktop\thumbnailCA9LDIK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284984"/>
            <a:ext cx="2771800" cy="35730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5124" name="Picture 4" descr="C:\Users\SAMSUNG\Desktop\thumbnailCAIFB03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0"/>
            <a:ext cx="2857500" cy="22048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412776"/>
            <a:ext cx="3888432" cy="544522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РАЗВЕ ПОГИБНУТЬ ТЫ НАМ ЗАВЕЩАЛА,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РОДИНА?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SAMSUNG\Desktop\thumbnailCARBG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5185"/>
            <a:ext cx="3275856" cy="17728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151" name="Picture 7" descr="C:\Users\SAMSUNG\Desktop\thumbnailCA2CTG6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085184"/>
            <a:ext cx="2627784" cy="17728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152" name="Picture 8" descr="C:\Users\SAMSUNG\Desktop\thumbnailCAQ4GEV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253036" cy="22048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153" name="Picture 9" descr="C:\Users\SAMSUNG\Desktop\thumbnailCASKQS7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1300" y="0"/>
            <a:ext cx="2552700" cy="2857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154" name="Picture 10" descr="C:\Users\SAMSUNG\Desktop\thumbnailCAN0FAF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0"/>
            <a:ext cx="3024336" cy="20608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155" name="Picture 11" descr="C:\Users\SAMSUNG\Desktop\thumbnailCAQPF6Q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564904"/>
            <a:ext cx="2987824" cy="21602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156" name="Picture 12" descr="C:\Users\SAMSUNG\Desktop\thumbnailCAFELPC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3068960"/>
            <a:ext cx="2771800" cy="17728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19872" cy="3212976"/>
          </a:xfrm>
          <a:prstGeom prst="rect">
            <a:avLst/>
          </a:prstGeom>
          <a:noFill/>
        </p:spPr>
      </p:pic>
      <p:pic>
        <p:nvPicPr>
          <p:cNvPr id="18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469568" y="1651112"/>
            <a:ext cx="2420888" cy="3528392"/>
          </a:xfrm>
          <a:prstGeom prst="rect">
            <a:avLst/>
          </a:prstGeom>
          <a:noFill/>
        </p:spPr>
      </p:pic>
      <p:pic>
        <p:nvPicPr>
          <p:cNvPr id="17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541576" y="-625760"/>
            <a:ext cx="2276872" cy="3528392"/>
          </a:xfrm>
          <a:prstGeom prst="rect">
            <a:avLst/>
          </a:prstGeom>
          <a:noFill/>
        </p:spPr>
      </p:pic>
      <p:pic>
        <p:nvPicPr>
          <p:cNvPr id="16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25760" y="3955368"/>
            <a:ext cx="2276872" cy="3528392"/>
          </a:xfrm>
          <a:prstGeom prst="rect">
            <a:avLst/>
          </a:prstGeom>
          <a:noFill/>
        </p:spPr>
      </p:pic>
      <p:pic>
        <p:nvPicPr>
          <p:cNvPr id="15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00608" y="1876264"/>
            <a:ext cx="2411760" cy="3212976"/>
          </a:xfrm>
          <a:prstGeom prst="rect">
            <a:avLst/>
          </a:prstGeom>
          <a:noFill/>
        </p:spPr>
      </p:pic>
      <p:pic>
        <p:nvPicPr>
          <p:cNvPr id="7174" name="Picture 6" descr="C:\Users\SAMSUNG\Desktop\thumbnailCA3T4O1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21088"/>
            <a:ext cx="1691680" cy="26369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176" name="Picture 8" descr="C:\Users\SAMSUNG\Desktop\thumbnailCA1LMY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0"/>
            <a:ext cx="3491880" cy="22048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7177" name="Picture 9" descr="C:\Users\SAMSUNG\Desktop\thumbnailCAVT7TO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584177" cy="26414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3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372200" y="2204864"/>
            <a:ext cx="2771800" cy="3212976"/>
          </a:xfrm>
          <a:prstGeom prst="rect">
            <a:avLst/>
          </a:prstGeom>
          <a:noFill/>
        </p:spPr>
      </p:pic>
      <p:pic>
        <p:nvPicPr>
          <p:cNvPr id="7175" name="Picture 7" descr="C:\Users\SAMSUNG\Desktop\thumbnailCAYQ3GB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365104"/>
            <a:ext cx="3923928" cy="230425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14" name="Picture 11" descr="C:\Users\SAMSUNG\Desktop\thumbnailCA4R1W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317440" y="3955368"/>
            <a:ext cx="2276872" cy="3528392"/>
          </a:xfrm>
          <a:prstGeom prst="rect">
            <a:avLst/>
          </a:prstGeom>
          <a:noFill/>
        </p:spPr>
      </p:pic>
      <p:pic>
        <p:nvPicPr>
          <p:cNvPr id="7172" name="Picture 4" descr="C:\Users\SAMSUNG\Desktop\thumbnailCABA6P8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0"/>
            <a:ext cx="1944216" cy="25107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173" name="Picture 5" descr="C:\Users\SAMSUNG\Desktop\thumbnailCA33GJ6B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3068960"/>
            <a:ext cx="2664296" cy="23762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619</TotalTime>
  <Words>44</Words>
  <Application>Microsoft Office PowerPoint</Application>
  <PresentationFormat>Экран (4:3)</PresentationFormat>
  <Paragraphs>23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 </vt:lpstr>
      <vt:lpstr>Слайд 3</vt:lpstr>
      <vt:lpstr>Ах, война, что ты сделала…</vt:lpstr>
      <vt:lpstr>Слайд 5</vt:lpstr>
      <vt:lpstr>ЛЮДИ! ПОКА СЕРДЦА СТУЧАТСЯ, ПОМНИТЕ!</vt:lpstr>
      <vt:lpstr>ЛЮДИ!  ПОКА СЕРДЦА СТУЧАТСЯ, ПОМНИТЕ!</vt:lpstr>
      <vt:lpstr>РАЗВЕ ПОГИБНУТЬ ТЫ НАМ ЗАВЕЩАЛА, РОДИНА?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63</cp:revision>
  <dcterms:created xsi:type="dcterms:W3CDTF">2012-04-27T08:13:38Z</dcterms:created>
  <dcterms:modified xsi:type="dcterms:W3CDTF">2012-05-01T08:50:38Z</dcterms:modified>
</cp:coreProperties>
</file>