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88" autoAdjust="0"/>
    <p:restoredTop sz="86353" autoAdjust="0"/>
  </p:normalViewPr>
  <p:slideViewPr>
    <p:cSldViewPr>
      <p:cViewPr varScale="1">
        <p:scale>
          <a:sx n="114" d="100"/>
          <a:sy n="114" d="100"/>
        </p:scale>
        <p:origin x="-17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106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1AA5-B11D-469D-8C6C-0B7842532D2F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2EF45B8-07BA-442C-995E-B21C58B242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1AA5-B11D-469D-8C6C-0B7842532D2F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45B8-07BA-442C-995E-B21C58B24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1AA5-B11D-469D-8C6C-0B7842532D2F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45B8-07BA-442C-995E-B21C58B24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1AA5-B11D-469D-8C6C-0B7842532D2F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45B8-07BA-442C-995E-B21C58B242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1AA5-B11D-469D-8C6C-0B7842532D2F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2EF45B8-07BA-442C-995E-B21C58B24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1AA5-B11D-469D-8C6C-0B7842532D2F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45B8-07BA-442C-995E-B21C58B242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1AA5-B11D-469D-8C6C-0B7842532D2F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45B8-07BA-442C-995E-B21C58B242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1AA5-B11D-469D-8C6C-0B7842532D2F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45B8-07BA-442C-995E-B21C58B24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1AA5-B11D-469D-8C6C-0B7842532D2F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45B8-07BA-442C-995E-B21C58B24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1AA5-B11D-469D-8C6C-0B7842532D2F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45B8-07BA-442C-995E-B21C58B242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1AA5-B11D-469D-8C6C-0B7842532D2F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2EF45B8-07BA-442C-995E-B21C58B242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3141AA5-B11D-469D-8C6C-0B7842532D2F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2EF45B8-07BA-442C-995E-B21C58B24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«Биохимия клетки»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Решение задач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Необходимые пояснения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b="1" dirty="0" smtClean="0"/>
              <a:t>Один шаг это полный виток спирали ДНК–поворот на 360</a:t>
            </a:r>
            <a:r>
              <a:rPr lang="ru-RU" b="1" baseline="30000" dirty="0" smtClean="0"/>
              <a:t>o</a:t>
            </a:r>
            <a:endParaRPr lang="ru-RU" b="1" dirty="0" smtClean="0"/>
          </a:p>
          <a:p>
            <a:pPr lvl="0"/>
            <a:r>
              <a:rPr lang="ru-RU" b="1" dirty="0" smtClean="0"/>
              <a:t>Один шаг составляют 10 пар нуклеотидов</a:t>
            </a:r>
          </a:p>
          <a:p>
            <a:pPr lvl="0"/>
            <a:r>
              <a:rPr lang="ru-RU" b="1" dirty="0" smtClean="0"/>
              <a:t>Длина одного шага – 3,4 нм</a:t>
            </a:r>
          </a:p>
          <a:p>
            <a:pPr lvl="0"/>
            <a:r>
              <a:rPr lang="ru-RU" b="1" dirty="0" smtClean="0"/>
              <a:t>Расстояние между двумя нуклеотидами – 0,34 нм</a:t>
            </a:r>
          </a:p>
          <a:p>
            <a:pPr lvl="0"/>
            <a:r>
              <a:rPr lang="ru-RU" b="1" dirty="0" smtClean="0"/>
              <a:t>Молекулярная масса одного нуклеотида – 345 г/моль</a:t>
            </a:r>
          </a:p>
          <a:p>
            <a:pPr lvl="0"/>
            <a:r>
              <a:rPr lang="ru-RU" b="1" dirty="0" smtClean="0"/>
              <a:t>Молекулярная масса одной аминокислоты – 120 г/мол</a:t>
            </a:r>
          </a:p>
          <a:p>
            <a:pPr lvl="0"/>
            <a:r>
              <a:rPr lang="ru-RU" b="1" dirty="0" smtClean="0"/>
              <a:t>В молекуле ДНК: А+Г=Т+Ц (Правило </a:t>
            </a:r>
            <a:r>
              <a:rPr lang="ru-RU" b="1" dirty="0" err="1" smtClean="0"/>
              <a:t>Чаргаффа</a:t>
            </a:r>
            <a:r>
              <a:rPr lang="ru-RU" b="1" dirty="0" smtClean="0"/>
              <a:t>: ∑(А) = ∑(Т), ∑(Г) = ∑(Ц), ∑(А+Г) =∑(Т+Ц)</a:t>
            </a:r>
          </a:p>
          <a:p>
            <a:pPr lvl="0"/>
            <a:r>
              <a:rPr lang="ru-RU" b="1" dirty="0" err="1" smtClean="0"/>
              <a:t>Комплементарность</a:t>
            </a:r>
            <a:r>
              <a:rPr lang="ru-RU" b="1" dirty="0" smtClean="0"/>
              <a:t> нуклеотидов: А=Т; Г=Ц </a:t>
            </a:r>
          </a:p>
          <a:p>
            <a:pPr lvl="0"/>
            <a:r>
              <a:rPr lang="ru-RU" b="1" dirty="0" smtClean="0"/>
              <a:t>Цепи ДНК удерживаются водородными связями, которые образуются между </a:t>
            </a:r>
            <a:r>
              <a:rPr lang="ru-RU" b="1" dirty="0" err="1" smtClean="0"/>
              <a:t>комплементарными</a:t>
            </a:r>
            <a:r>
              <a:rPr lang="ru-RU" b="1" dirty="0" smtClean="0"/>
              <a:t> азотистыми основаниями: </a:t>
            </a:r>
            <a:r>
              <a:rPr lang="ru-RU" b="1" dirty="0" err="1" smtClean="0"/>
              <a:t>аденин</a:t>
            </a:r>
            <a:r>
              <a:rPr lang="ru-RU" b="1" dirty="0" smtClean="0"/>
              <a:t> с </a:t>
            </a:r>
            <a:r>
              <a:rPr lang="ru-RU" b="1" dirty="0" err="1" smtClean="0"/>
              <a:t>тимином</a:t>
            </a:r>
            <a:r>
              <a:rPr lang="ru-RU" b="1" dirty="0" smtClean="0"/>
              <a:t> соединяются 2 водородными связями, а гуанин с </a:t>
            </a:r>
            <a:r>
              <a:rPr lang="ru-RU" b="1" dirty="0" err="1" smtClean="0"/>
              <a:t>цитозином</a:t>
            </a:r>
            <a:r>
              <a:rPr lang="ru-RU" b="1" dirty="0" smtClean="0"/>
              <a:t> тремя.</a:t>
            </a:r>
          </a:p>
          <a:p>
            <a:endParaRPr lang="ru-RU" dirty="0" smtClean="0"/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В среднем один белок содержит 400 аминокислот;</a:t>
            </a:r>
          </a:p>
          <a:p>
            <a:pPr lvl="0"/>
            <a:r>
              <a:rPr lang="ru-RU" dirty="0"/>
              <a:t>вычисление молекулярной массы белка: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где </a:t>
            </a:r>
            <a:r>
              <a:rPr lang="ru-RU" dirty="0" err="1"/>
              <a:t>М</a:t>
            </a:r>
            <a:r>
              <a:rPr lang="ru-RU" baseline="-25000" dirty="0" err="1"/>
              <a:t>min</a:t>
            </a:r>
            <a:r>
              <a:rPr lang="ru-RU" dirty="0"/>
              <a:t> – минимальная молекулярная масса белка,</a:t>
            </a:r>
            <a:br>
              <a:rPr lang="ru-RU" dirty="0"/>
            </a:br>
            <a:r>
              <a:rPr lang="ru-RU" dirty="0"/>
              <a:t>а – атомная или молекулярная масса компонента,</a:t>
            </a:r>
            <a:br>
              <a:rPr lang="ru-RU" dirty="0"/>
            </a:br>
            <a:r>
              <a:rPr lang="ru-RU" dirty="0"/>
              <a:t>в – процентное содержание компонента. 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 descr="http://festival.1september.ru/articles/631232/img1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071810"/>
            <a:ext cx="2679388" cy="661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Задача № </a:t>
            </a:r>
            <a:r>
              <a:rPr lang="ru-RU" b="1" i="1" dirty="0" smtClean="0"/>
              <a:t>1.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Большая </a:t>
            </a:r>
            <a:r>
              <a:rPr lang="ru-RU" dirty="0"/>
              <a:t>из двух цепей белка инсулина имеет (так называемая цепь В) начинается со следующих аминокислот : </a:t>
            </a:r>
            <a:r>
              <a:rPr lang="ru-RU" dirty="0" err="1"/>
              <a:t>фенилаланин-валин-аспарагин-глутаминовая</a:t>
            </a:r>
            <a:r>
              <a:rPr lang="ru-RU" dirty="0"/>
              <a:t> кислота-гистидин-лейцин. Напишите последовательность нуклеотидов в начале участка молекулы ДНК,  хранящего информацию об этом белке.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Задача № </a:t>
            </a:r>
            <a:r>
              <a:rPr lang="ru-RU" b="1" i="1" dirty="0" smtClean="0"/>
              <a:t>2.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i="1" dirty="0" smtClean="0"/>
              <a:t>. </a:t>
            </a:r>
            <a:r>
              <a:rPr lang="ru-RU" dirty="0" smtClean="0"/>
              <a:t>Гемоглобин крови человека содержит 0, 34% железа. Вычислите минимальную молекулярную массу гемоглобина.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Решение:</a:t>
            </a:r>
            <a:r>
              <a:rPr lang="ru-RU" dirty="0" smtClean="0"/>
              <a:t> </a:t>
            </a:r>
            <a:r>
              <a:rPr lang="ru-RU" dirty="0" err="1" smtClean="0"/>
              <a:t>М</a:t>
            </a:r>
            <a:r>
              <a:rPr lang="ru-RU" baseline="-25000" dirty="0" err="1" smtClean="0"/>
              <a:t>min</a:t>
            </a:r>
            <a:r>
              <a:rPr lang="ru-RU" dirty="0" smtClean="0"/>
              <a:t> = 56 : 0,34% · 100% = 16471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Задача </a:t>
            </a:r>
            <a:r>
              <a:rPr lang="ru-RU" b="1" i="1" dirty="0" smtClean="0"/>
              <a:t>№</a:t>
            </a:r>
            <a:r>
              <a:rPr lang="ru-RU" b="1" i="1" dirty="0" smtClean="0"/>
              <a:t>3.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Альбумин сыворотки крови человека имеет молекулярную массу 68400. Определите количество аминокислотных остатков в молекуле этого белка.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Решение: </a:t>
            </a:r>
            <a:r>
              <a:rPr lang="ru-RU" dirty="0" smtClean="0"/>
              <a:t>68400 : 120 = 570 (аминокислот в молекуле альбумина)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Задача № </a:t>
            </a:r>
            <a:r>
              <a:rPr lang="ru-RU" b="1" i="1" dirty="0" smtClean="0"/>
              <a:t>4.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молекуле ДНК на долю </a:t>
            </a:r>
            <a:r>
              <a:rPr lang="ru-RU" dirty="0" err="1" smtClean="0"/>
              <a:t>цитозиновых</a:t>
            </a:r>
            <a:r>
              <a:rPr lang="ru-RU" dirty="0" smtClean="0"/>
              <a:t> нуклеотидов приходится 18%. Определите процентное содержание других нуклеотидов в этой ДНК.</a:t>
            </a:r>
          </a:p>
          <a:p>
            <a:r>
              <a:rPr lang="ru-RU" i="1" dirty="0" smtClean="0"/>
              <a:t>Решение:</a:t>
            </a:r>
            <a:r>
              <a:rPr lang="ru-RU" dirty="0" smtClean="0"/>
              <a:t> </a:t>
            </a:r>
          </a:p>
          <a:p>
            <a:r>
              <a:rPr lang="ru-RU" dirty="0" smtClean="0"/>
              <a:t>1) т.к. Ц = 18%, то и Г = 18%;</a:t>
            </a:r>
            <a:br>
              <a:rPr lang="ru-RU" dirty="0" smtClean="0"/>
            </a:br>
            <a:r>
              <a:rPr lang="ru-RU" dirty="0" smtClean="0"/>
              <a:t>2) на долю А+Т приходится 100% – (18% +18%) = 64%, т.е. по 32%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Задача № </a:t>
            </a:r>
            <a:r>
              <a:rPr lang="ru-RU" b="1" i="1" dirty="0" smtClean="0"/>
              <a:t>5</a:t>
            </a:r>
            <a:r>
              <a:rPr lang="ru-RU" b="1" i="1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 молекуле ДНК обнаружено 880 </a:t>
            </a:r>
            <a:r>
              <a:rPr lang="ru-RU" dirty="0" err="1" smtClean="0"/>
              <a:t>гуанидиловых</a:t>
            </a:r>
            <a:r>
              <a:rPr lang="ru-RU" dirty="0" smtClean="0"/>
              <a:t> нуклеотидов, которые составляют 22% от общего числа нуклеотидов в этой ДНК. Определите: а) сколько других нуклеотидов в этой ДНК? б) какова длина этого фрагмента?</a:t>
            </a:r>
          </a:p>
          <a:p>
            <a:r>
              <a:rPr lang="ru-RU" i="1" dirty="0" smtClean="0"/>
              <a:t>Решение:</a:t>
            </a:r>
            <a:r>
              <a:rPr lang="ru-RU" dirty="0" smtClean="0"/>
              <a:t> </a:t>
            </a:r>
          </a:p>
          <a:p>
            <a:r>
              <a:rPr lang="ru-RU" dirty="0" smtClean="0"/>
              <a:t>1) ∑(Г) = ∑(Ц)= 880 (это 22%); На долю других нуклеотидов приходится 100% – (22%+22%)= 56%, т.е. по 28%; Для вычисления количества этих нуклеотидов составляем пропорцию: </a:t>
            </a:r>
          </a:p>
          <a:p>
            <a:r>
              <a:rPr lang="ru-RU" dirty="0" smtClean="0"/>
              <a:t>22% – 880</a:t>
            </a:r>
            <a:br>
              <a:rPr lang="ru-RU" dirty="0" smtClean="0"/>
            </a:br>
            <a:r>
              <a:rPr lang="ru-RU" dirty="0" smtClean="0"/>
              <a:t>28% – </a:t>
            </a:r>
            <a:r>
              <a:rPr lang="ru-RU" dirty="0" err="1" smtClean="0"/>
              <a:t>х</a:t>
            </a:r>
            <a:r>
              <a:rPr lang="ru-RU" dirty="0" smtClean="0"/>
              <a:t>, отсюда </a:t>
            </a:r>
            <a:r>
              <a:rPr lang="ru-RU" dirty="0" err="1" smtClean="0"/>
              <a:t>х</a:t>
            </a:r>
            <a:r>
              <a:rPr lang="ru-RU" dirty="0" smtClean="0"/>
              <a:t> = 1120</a:t>
            </a:r>
          </a:p>
          <a:p>
            <a:r>
              <a:rPr lang="ru-RU" dirty="0" smtClean="0"/>
              <a:t>2) для определения длины ДНК нужно узнать, сколько всего нуклеотидов содержится в 1 цепи:</a:t>
            </a:r>
          </a:p>
          <a:p>
            <a:r>
              <a:rPr lang="ru-RU" dirty="0" smtClean="0"/>
              <a:t>(880 + 880 + 1120 + 1120) : 2 = 2000</a:t>
            </a:r>
            <a:br>
              <a:rPr lang="ru-RU" dirty="0" smtClean="0"/>
            </a:br>
            <a:r>
              <a:rPr lang="ru-RU" dirty="0" smtClean="0"/>
              <a:t>2000 × 0,34 = 680 (нм)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</TotalTime>
  <Words>340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Решение задач</vt:lpstr>
      <vt:lpstr>Необходимые пояснения</vt:lpstr>
      <vt:lpstr>Слайд 3</vt:lpstr>
      <vt:lpstr>Задача № 1.</vt:lpstr>
      <vt:lpstr>Задача № 2.</vt:lpstr>
      <vt:lpstr>Задача №3.</vt:lpstr>
      <vt:lpstr>Задача № 4.</vt:lpstr>
      <vt:lpstr>Задача № 5.</vt:lpstr>
      <vt:lpstr>Слайд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</dc:title>
  <dc:creator>НовиковАВ</dc:creator>
  <cp:lastModifiedBy>НовиковАВ</cp:lastModifiedBy>
  <cp:revision>5</cp:revision>
  <dcterms:created xsi:type="dcterms:W3CDTF">2013-11-21T16:38:00Z</dcterms:created>
  <dcterms:modified xsi:type="dcterms:W3CDTF">2013-11-21T17:08:47Z</dcterms:modified>
</cp:coreProperties>
</file>