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1049A"/>
    <a:srgbClr val="9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767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2725-2BE6-4DFC-92BC-96EC5794C9F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2BEB-EF14-43B4-AC6F-12C68662D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тохыч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>
                  <a:noFill/>
                </a:ln>
                <a:solidFill>
                  <a:srgbClr val="9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Сбор и группировка</a:t>
            </a:r>
            <a:br>
              <a:rPr lang="ru-RU" sz="5400" b="1" spc="50" dirty="0" smtClean="0">
                <a:ln w="11430">
                  <a:noFill/>
                </a:ln>
                <a:solidFill>
                  <a:srgbClr val="9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>
                  <a:noFill/>
                </a:ln>
                <a:solidFill>
                  <a:srgbClr val="9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статистических </a:t>
            </a:r>
            <a:br>
              <a:rPr lang="ru-RU" sz="5400" b="1" spc="50" dirty="0" smtClean="0">
                <a:ln w="11430">
                  <a:noFill/>
                </a:ln>
                <a:solidFill>
                  <a:srgbClr val="9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>
                  <a:noFill/>
                </a:ln>
                <a:solidFill>
                  <a:srgbClr val="9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данных</a:t>
            </a:r>
            <a:endParaRPr lang="ru-RU" sz="5400" b="1" spc="50" dirty="0">
              <a:ln w="11430">
                <a:noFill/>
              </a:ln>
              <a:solidFill>
                <a:srgbClr val="9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072074"/>
            <a:ext cx="5214974" cy="995354"/>
          </a:xfrm>
        </p:spPr>
        <p:txBody>
          <a:bodyPr>
            <a:normAutofit fontScale="85000" lnSpcReduction="2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урока подготовила  Е.Ю.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Дудова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СОШ с УИОП п.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Богородское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 флешки\Новая_папка\открытки\71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10090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тохыч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Виды статистики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615262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Экономическая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Демографическая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Финансовая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Налоговая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биологическая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метеорологическая и т.д.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Математическая статистика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515352" cy="785818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(6+5+5+5+10+9+5+9+5+8+3+10+5+8+3+4) : 16 = 6,25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75723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6, 5, 5, 5, 10, 9, 5, 9, 5, 8, 3, 10, 5, 8, 3, 4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428736"/>
          <a:ext cx="8572567" cy="196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642942"/>
                <a:gridCol w="642942"/>
                <a:gridCol w="571504"/>
                <a:gridCol w="571504"/>
                <a:gridCol w="571504"/>
                <a:gridCol w="571504"/>
                <a:gridCol w="642942"/>
                <a:gridCol w="714380"/>
                <a:gridCol w="571504"/>
                <a:gridCol w="500066"/>
                <a:gridCol w="571511"/>
              </a:tblGrid>
              <a:tr h="1357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верно выполненных заданий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Частота</a:t>
                      </a:r>
                      <a:endParaRPr lang="ru-RU" sz="2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2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71472" y="4929198"/>
            <a:ext cx="80010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3, 3, 4, 5, 5, 5, 5, 5, 5, 6, 8, 8, 9, 9, 10, 10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авая круглая скобка 12"/>
          <p:cNvSpPr/>
          <p:nvPr/>
        </p:nvSpPr>
        <p:spPr>
          <a:xfrm rot="5400000">
            <a:off x="3571868" y="5000636"/>
            <a:ext cx="500066" cy="785818"/>
          </a:xfrm>
          <a:prstGeom prst="rightBracket">
            <a:avLst/>
          </a:prstGeom>
          <a:ln w="38100">
            <a:solidFill>
              <a:srgbClr val="2104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Антохыч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28600"/>
            <a:ext cx="9734584" cy="73152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2571744"/>
          <a:ext cx="6858049" cy="1899141"/>
        </p:xfrm>
        <a:graphic>
          <a:graphicData uri="http://schemas.openxmlformats.org/drawingml/2006/table">
            <a:tbl>
              <a:tblPr/>
              <a:tblGrid>
                <a:gridCol w="857255"/>
                <a:gridCol w="1214446"/>
                <a:gridCol w="1000132"/>
                <a:gridCol w="1000132"/>
                <a:gridCol w="1000132"/>
                <a:gridCol w="1000132"/>
                <a:gridCol w="785820"/>
              </a:tblGrid>
              <a:tr h="637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День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суббота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Стоимость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обеда, руб.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32,99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32,04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24,51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23,08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28,34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17,0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4414" y="642918"/>
            <a:ext cx="6572296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Стоимость обедов в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школьной столовой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21 по 26 апреля 2014 г.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Антохыч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Статистические показатели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физиологического развития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2214554"/>
          <a:ext cx="6572297" cy="2357454"/>
        </p:xfrm>
        <a:graphic>
          <a:graphicData uri="http://schemas.openxmlformats.org/drawingml/2006/table">
            <a:tbl>
              <a:tblPr/>
              <a:tblGrid>
                <a:gridCol w="2237379"/>
                <a:gridCol w="2097541"/>
                <a:gridCol w="2237377"/>
              </a:tblGrid>
              <a:tr h="665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Рост, см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Масса тела, кг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14 лет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153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51, 7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15 лет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ru-RU" sz="2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53,</a:t>
                      </a:r>
                      <a:r>
                        <a:rPr lang="ru-RU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E:\с флешки\Новая_папка\открытки\70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143512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Антохыч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57200"/>
            <a:ext cx="9753600" cy="73152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0"/>
            <a:ext cx="707236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статистического исследования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Статистическое наблюдение – целенаправленный сбор информации об изучаемом явлении или процессе.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 Обобщение и систематизация данных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разбиение на группы по какому – либо признаку</a:t>
            </a:r>
          </a:p>
          <a:p>
            <a:pPr lvl="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сведение результатов в таблицы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частот)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Анализ данных  с использованием различных обобщающих показателей ( ср. арифметическое, мода, медиана, размах)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4857760"/>
            <a:ext cx="32861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Рисунок 11" descr="1943234-825589-vier-kinder-silhouetten.jpg"/>
          <p:cNvPicPr>
            <a:picLocks noChangeAspect="1"/>
          </p:cNvPicPr>
          <p:nvPr/>
        </p:nvPicPr>
        <p:blipFill>
          <a:blip r:embed="rId3"/>
          <a:srcRect l="49378" t="15177" r="7675" b="46929"/>
          <a:stretch>
            <a:fillRect/>
          </a:stretch>
        </p:blipFill>
        <p:spPr>
          <a:xfrm>
            <a:off x="1714480" y="1357298"/>
            <a:ext cx="4938747" cy="4357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Статистический портрет </a:t>
            </a:r>
            <a:br>
              <a:rPr lang="ru-RU" sz="24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ученика 8 класса </a:t>
            </a:r>
            <a:r>
              <a:rPr lang="ru-RU" sz="2400" b="1" dirty="0" err="1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24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 школы 2013-2014 </a:t>
            </a:r>
            <a:r>
              <a:rPr lang="ru-RU" sz="2400" b="1" dirty="0" err="1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4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. г.</a:t>
            </a:r>
            <a:endParaRPr lang="ru-RU" sz="2400" b="1" dirty="0">
              <a:solidFill>
                <a:srgbClr val="2104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3286124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Масса тела-56,1 кг</a:t>
            </a:r>
            <a:endParaRPr lang="ru-RU" sz="2000" b="1" dirty="0">
              <a:solidFill>
                <a:srgbClr val="2104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357187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Масса портфеля-3,4 кг</a:t>
            </a:r>
            <a:endParaRPr lang="ru-RU" sz="2000" b="1" dirty="0">
              <a:solidFill>
                <a:srgbClr val="2104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2357430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Размер одежды-46</a:t>
            </a:r>
            <a:endParaRPr lang="ru-RU" sz="2000" b="1" dirty="0">
              <a:solidFill>
                <a:srgbClr val="2104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550070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Размер обуви -39</a:t>
            </a:r>
            <a:endParaRPr lang="ru-RU" sz="2000" b="1" dirty="0">
              <a:solidFill>
                <a:srgbClr val="2104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8082" y="1357298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Рост -164 см</a:t>
            </a:r>
            <a:endParaRPr lang="ru-RU" sz="2000" b="1" dirty="0">
              <a:solidFill>
                <a:srgbClr val="2104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142873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000" b="1" dirty="0" smtClean="0">
                <a:solidFill>
                  <a:srgbClr val="21049A"/>
                </a:solidFill>
                <a:latin typeface="Times New Roman" pitchFamily="18" charset="0"/>
                <a:cs typeface="Times New Roman" pitchFamily="18" charset="0"/>
              </a:rPr>
              <a:t>рождения 16 мая</a:t>
            </a:r>
            <a:endParaRPr lang="ru-RU" sz="2000" b="1" dirty="0">
              <a:solidFill>
                <a:srgbClr val="2104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6000760" y="3643314"/>
            <a:ext cx="4214842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6143636" y="407194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270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Сбор и группировка статистических  данных</vt:lpstr>
      <vt:lpstr> Виды статистики </vt:lpstr>
      <vt:lpstr>(6+5+5+5+10+9+5+9+5+8+3+10+5+8+3+4) : 16 = 6,25 </vt:lpstr>
      <vt:lpstr>Слайд 4</vt:lpstr>
      <vt:lpstr>Статистические показатели  физиологического развития детей</vt:lpstr>
      <vt:lpstr>Слайд 6</vt:lpstr>
      <vt:lpstr>Статистический портрет  ученика 8 класса Богородской школы 2013-2014 уч.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Статистические характеристики</dc:title>
  <dc:creator>Антохыч</dc:creator>
  <cp:lastModifiedBy>Антохыч</cp:lastModifiedBy>
  <cp:revision>36</cp:revision>
  <dcterms:created xsi:type="dcterms:W3CDTF">2014-04-26T18:26:37Z</dcterms:created>
  <dcterms:modified xsi:type="dcterms:W3CDTF">2014-10-26T17:52:18Z</dcterms:modified>
</cp:coreProperties>
</file>