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  <p:sldId id="260" r:id="rId5"/>
    <p:sldId id="261" r:id="rId6"/>
    <p:sldId id="269" r:id="rId7"/>
    <p:sldId id="270" r:id="rId8"/>
    <p:sldId id="271" r:id="rId9"/>
    <p:sldId id="272" r:id="rId10"/>
    <p:sldId id="273" r:id="rId11"/>
    <p:sldId id="262" r:id="rId12"/>
    <p:sldId id="274" r:id="rId13"/>
    <p:sldId id="275" r:id="rId14"/>
    <p:sldId id="266" r:id="rId15"/>
    <p:sldId id="276" r:id="rId16"/>
    <p:sldId id="277" r:id="rId17"/>
    <p:sldId id="267" r:id="rId18"/>
    <p:sldId id="278" r:id="rId19"/>
    <p:sldId id="279" r:id="rId20"/>
    <p:sldId id="268" r:id="rId21"/>
    <p:sldId id="280" r:id="rId22"/>
    <p:sldId id="281" r:id="rId23"/>
    <p:sldId id="265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4" Type="http://schemas.openxmlformats.org/officeDocument/2006/relationships/image" Target="../media/image6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F8B16-95D3-47FD-8B33-5F1C135FFC5A}" type="datetimeFigureOut">
              <a:rPr lang="ru-RU"/>
              <a:pPr>
                <a:defRPr/>
              </a:pPr>
              <a:t>10.10.2014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1DC27-D5A9-487D-8DB9-22CC3E81B4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73EE7-450F-47A8-83C5-EA562109923A}" type="datetimeFigureOut">
              <a:rPr lang="ru-RU"/>
              <a:pPr>
                <a:defRPr/>
              </a:pPr>
              <a:t>10.10.2014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372A6-764C-4A35-A404-7A6A87D948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0B1A9-4E6F-4986-8D05-BC8F156E3A3D}" type="datetimeFigureOut">
              <a:rPr lang="ru-RU"/>
              <a:pPr>
                <a:defRPr/>
              </a:pPr>
              <a:t>10.10.2014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D277D-62D5-409F-A973-8CACEFAEB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07AF9-991D-4672-8983-F030500B20D1}" type="datetimeFigureOut">
              <a:rPr lang="ru-RU"/>
              <a:pPr>
                <a:defRPr/>
              </a:pPr>
              <a:t>10.10.2014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4ABF4-9C98-4A82-940E-E6EEC56FD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DB45E-8143-49D5-B730-BE268EA6A4EE}" type="datetimeFigureOut">
              <a:rPr lang="ru-RU"/>
              <a:pPr>
                <a:defRPr/>
              </a:pPr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22FB1-114C-47FE-A502-8029ACB8A1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481FB-694D-48F1-BB1E-49F06506D827}" type="datetimeFigureOut">
              <a:rPr lang="ru-RU"/>
              <a:pPr>
                <a:defRPr/>
              </a:pPr>
              <a:t>10.10.2014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AE8D6-2E01-4ACF-9472-C2A0736034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C3C2B-F602-4E0D-824C-25CA836D1BF9}" type="datetimeFigureOut">
              <a:rPr lang="ru-RU"/>
              <a:pPr>
                <a:defRPr/>
              </a:pPr>
              <a:t>10.10.2014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55F09-A535-4C28-B59F-6F2EF6AD73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00847-D6E9-4899-BA85-568655701F3E}" type="datetimeFigureOut">
              <a:rPr lang="ru-RU"/>
              <a:pPr>
                <a:defRPr/>
              </a:pPr>
              <a:t>10.10.2014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B535E-863C-4DE7-9827-B9AA380CF3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5B63F-F065-4D1A-B6DA-8C079218699D}" type="datetimeFigureOut">
              <a:rPr lang="ru-RU"/>
              <a:pPr>
                <a:defRPr/>
              </a:pPr>
              <a:t>10.10.2014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B938B-521F-45A2-B49E-BB31057CC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486DB-452B-4D8C-911D-D1D2643C762A}" type="datetimeFigureOut">
              <a:rPr lang="ru-RU"/>
              <a:pPr>
                <a:defRPr/>
              </a:pPr>
              <a:t>10.10.2014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66776-7A0A-4FDB-B2C2-0C8F434888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82FEC-244F-4296-95B5-D24AD6C4454B}" type="datetimeFigureOut">
              <a:rPr lang="ru-RU"/>
              <a:pPr>
                <a:defRPr/>
              </a:pPr>
              <a:t>10.10.2014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233CA-D56A-40BD-90E7-E109362F4E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436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843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66ED844-2905-48C8-9C6D-491BA9776FAC}" type="datetimeFigureOut">
              <a:rPr lang="ru-RU"/>
              <a:pPr>
                <a:defRPr/>
              </a:pPr>
              <a:t>10.10.2014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72D823-D697-4A25-9AFD-E99DBBE466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8441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45" r:id="rId2"/>
    <p:sldLayoutId id="2147483754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5" r:id="rId9"/>
    <p:sldLayoutId id="2147483751" r:id="rId10"/>
    <p:sldLayoutId id="21474837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0.bin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4.bin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9.bin"/><Relationship Id="rId5" Type="http://schemas.openxmlformats.org/officeDocument/2006/relationships/oleObject" Target="../embeddings/oleObject68.bin"/><Relationship Id="rId4" Type="http://schemas.openxmlformats.org/officeDocument/2006/relationships/oleObject" Target="../embeddings/oleObject6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4.bin"/><Relationship Id="rId5" Type="http://schemas.openxmlformats.org/officeDocument/2006/relationships/oleObject" Target="../embeddings/oleObject73.bin"/><Relationship Id="rId4" Type="http://schemas.openxmlformats.org/officeDocument/2006/relationships/oleObject" Target="../embeddings/oleObject7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78.bin"/><Relationship Id="rId4" Type="http://schemas.openxmlformats.org/officeDocument/2006/relationships/oleObject" Target="../embeddings/oleObject7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9.bin"/><Relationship Id="rId7" Type="http://schemas.openxmlformats.org/officeDocument/2006/relationships/oleObject" Target="../embeddings/oleObject8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82.bin"/><Relationship Id="rId5" Type="http://schemas.openxmlformats.org/officeDocument/2006/relationships/oleObject" Target="../embeddings/oleObject81.bin"/><Relationship Id="rId4" Type="http://schemas.openxmlformats.org/officeDocument/2006/relationships/oleObject" Target="../embeddings/oleObject80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000240"/>
            <a:ext cx="9051059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ПРАВИЛА ВЫЧИСЛЕНИЯ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ПРОИЗВОДНЫХ</a:t>
            </a:r>
            <a:endParaRPr lang="ru-RU" sz="54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22531" name="TextBox 5"/>
          <p:cNvSpPr txBox="1">
            <a:spLocks noChangeArrowheads="1"/>
          </p:cNvSpPr>
          <p:nvPr/>
        </p:nvSpPr>
        <p:spPr bwMode="auto">
          <a:xfrm>
            <a:off x="285750" y="4071938"/>
            <a:ext cx="8501063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Камаева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Ольга Юрьевна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Учитель математики</a:t>
            </a:r>
          </a:p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Высшей категории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МБВ(С)ОУ-О(С)ОШ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города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Тулы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357188" y="1071563"/>
          <a:ext cx="3784600" cy="1263650"/>
        </p:xfrm>
        <a:graphic>
          <a:graphicData uri="http://schemas.openxmlformats.org/presentationml/2006/ole">
            <p:oleObj spid="_x0000_s9218" name="Формула" r:id="rId3" imgW="1218960" imgH="40608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207963" y="2357438"/>
          <a:ext cx="3941762" cy="1263650"/>
        </p:xfrm>
        <a:graphic>
          <a:graphicData uri="http://schemas.openxmlformats.org/presentationml/2006/ole">
            <p:oleObj spid="_x0000_s9219" name="Формула" r:id="rId4" imgW="1269720" imgH="40608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285750" y="3857625"/>
          <a:ext cx="4454525" cy="711200"/>
        </p:xfrm>
        <a:graphic>
          <a:graphicData uri="http://schemas.openxmlformats.org/presentationml/2006/ole">
            <p:oleObj spid="_x0000_s9220" name="Формула" r:id="rId5" imgW="1434960" imgH="228600" progId="Equation.3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4183063" y="2633663"/>
          <a:ext cx="3862387" cy="711200"/>
        </p:xfrm>
        <a:graphic>
          <a:graphicData uri="http://schemas.openxmlformats.org/presentationml/2006/ole">
            <p:oleObj spid="_x0000_s9221" name="Формула" r:id="rId6" imgW="1244520" imgH="228600" progId="Equation.3">
              <p:embed/>
            </p:oleObj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4714875" y="3857625"/>
          <a:ext cx="3429000" cy="631825"/>
        </p:xfrm>
        <a:graphic>
          <a:graphicData uri="http://schemas.openxmlformats.org/presentationml/2006/ole">
            <p:oleObj spid="_x0000_s9222" name="Формула" r:id="rId7" imgW="1104840" imgH="203040" progId="Equation.3">
              <p:embed/>
            </p:oleObj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357188" y="4572000"/>
          <a:ext cx="2522537" cy="1335088"/>
        </p:xfrm>
        <a:graphic>
          <a:graphicData uri="http://schemas.openxmlformats.org/presentationml/2006/ole">
            <p:oleObj spid="_x0000_s9223" name="Формула" r:id="rId8" imgW="812520" imgH="406080" progId="Equation.3">
              <p:embed/>
            </p:oleObj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1500188"/>
            <a:ext cx="650081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/>
          <a:srcRect r="56703"/>
          <a:stretch>
            <a:fillRect/>
          </a:stretch>
        </p:blipFill>
        <p:spPr bwMode="auto">
          <a:xfrm>
            <a:off x="428625" y="2571750"/>
            <a:ext cx="4214813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3"/>
          <a:srcRect l="57974"/>
          <a:stretch>
            <a:fillRect/>
          </a:stretch>
        </p:blipFill>
        <p:spPr bwMode="auto">
          <a:xfrm>
            <a:off x="4857750" y="2571750"/>
            <a:ext cx="4090988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357188" y="1143000"/>
          <a:ext cx="3429000" cy="711200"/>
        </p:xfrm>
        <a:graphic>
          <a:graphicData uri="http://schemas.openxmlformats.org/presentationml/2006/ole">
            <p:oleObj spid="_x0000_s10242" name="Формула" r:id="rId3" imgW="1104840" imgH="228600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85750" y="1928813"/>
          <a:ext cx="3941763" cy="711200"/>
        </p:xfrm>
        <a:graphic>
          <a:graphicData uri="http://schemas.openxmlformats.org/presentationml/2006/ole">
            <p:oleObj spid="_x0000_s10243" name="Формула" r:id="rId4" imgW="1269720" imgH="228600" progId="Equation.3">
              <p:embed/>
            </p:oleObj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4143375" y="2000250"/>
          <a:ext cx="2206625" cy="631825"/>
        </p:xfrm>
        <a:graphic>
          <a:graphicData uri="http://schemas.openxmlformats.org/presentationml/2006/ole">
            <p:oleObj spid="_x0000_s10244" name="Формула" r:id="rId5" imgW="711000" imgH="203040" progId="Equation.3">
              <p:embed/>
            </p:oleObj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214313" y="2714625"/>
          <a:ext cx="4060825" cy="1263650"/>
        </p:xfrm>
        <a:graphic>
          <a:graphicData uri="http://schemas.openxmlformats.org/presentationml/2006/ole">
            <p:oleObj spid="_x0000_s10245" name="Формула" r:id="rId6" imgW="1307880" imgH="406080" progId="Equation.3">
              <p:embed/>
            </p:oleObj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142875" y="3857625"/>
          <a:ext cx="4770438" cy="1263650"/>
        </p:xfrm>
        <a:graphic>
          <a:graphicData uri="http://schemas.openxmlformats.org/presentationml/2006/ole">
            <p:oleObj spid="_x0000_s10246" name="Формула" r:id="rId7" imgW="1536480" imgH="406080" progId="Equation.3">
              <p:embed/>
            </p:oleObj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4857750" y="3857625"/>
          <a:ext cx="2128838" cy="1263650"/>
        </p:xfrm>
        <a:graphic>
          <a:graphicData uri="http://schemas.openxmlformats.org/presentationml/2006/ole">
            <p:oleObj spid="_x0000_s10247" name="Формула" r:id="rId8" imgW="685800" imgH="406080" progId="Equation.3">
              <p:embed/>
            </p:oleObj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714375" y="1143000"/>
          <a:ext cx="4098925" cy="711200"/>
        </p:xfrm>
        <a:graphic>
          <a:graphicData uri="http://schemas.openxmlformats.org/presentationml/2006/ole">
            <p:oleObj spid="_x0000_s11266" name="Формула" r:id="rId3" imgW="1320480" imgH="228600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285875" y="2071688"/>
          <a:ext cx="2955925" cy="631825"/>
        </p:xfrm>
        <a:graphic>
          <a:graphicData uri="http://schemas.openxmlformats.org/presentationml/2006/ole">
            <p:oleObj spid="_x0000_s11267" name="Формула" r:id="rId4" imgW="952200" imgH="203040" progId="Equation.3">
              <p:embed/>
            </p:oleObj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785813" y="2928938"/>
          <a:ext cx="3587750" cy="750887"/>
        </p:xfrm>
        <a:graphic>
          <a:graphicData uri="http://schemas.openxmlformats.org/presentationml/2006/ole">
            <p:oleObj spid="_x0000_s11268" name="Формула" r:id="rId5" imgW="1155600" imgH="2412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14438" y="3643313"/>
          <a:ext cx="3902075" cy="1344612"/>
        </p:xfrm>
        <a:graphic>
          <a:graphicData uri="http://schemas.openxmlformats.org/presentationml/2006/ole">
            <p:oleObj spid="_x0000_s11269" name="Формула" r:id="rId6" imgW="1257120" imgH="431640" progId="Equation.3">
              <p:embed/>
            </p:oleObj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1500188"/>
            <a:ext cx="650081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3"/>
          <a:srcRect l="53432" t="10345" r="1607"/>
          <a:stretch>
            <a:fillRect/>
          </a:stretch>
        </p:blipFill>
        <p:spPr bwMode="auto">
          <a:xfrm>
            <a:off x="2071688" y="2214563"/>
            <a:ext cx="568801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428625" y="1143000"/>
          <a:ext cx="4533900" cy="750888"/>
        </p:xfrm>
        <a:graphic>
          <a:graphicData uri="http://schemas.openxmlformats.org/presentationml/2006/ole">
            <p:oleObj spid="_x0000_s12290" name="Формула" r:id="rId3" imgW="1460160" imgH="241200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79388" y="1928813"/>
          <a:ext cx="8043862" cy="750887"/>
        </p:xfrm>
        <a:graphic>
          <a:graphicData uri="http://schemas.openxmlformats.org/presentationml/2006/ole">
            <p:oleObj spid="_x0000_s12291" name="Формула" r:id="rId4" imgW="2590560" imgH="241200" progId="Equation.3">
              <p:embed/>
            </p:oleObj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357188" y="4071938"/>
          <a:ext cx="4811712" cy="1382712"/>
        </p:xfrm>
        <a:graphic>
          <a:graphicData uri="http://schemas.openxmlformats.org/presentationml/2006/ole">
            <p:oleObj spid="_x0000_s12292" name="Формула" r:id="rId5" imgW="1549080" imgH="444240" progId="Equation.3">
              <p:embed/>
            </p:oleObj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214313" y="2714625"/>
          <a:ext cx="6348412" cy="1343025"/>
        </p:xfrm>
        <a:graphic>
          <a:graphicData uri="http://schemas.openxmlformats.org/presentationml/2006/ole">
            <p:oleObj spid="_x0000_s12293" name="Формула" r:id="rId6" imgW="2044440" imgH="431640" progId="Equation.3">
              <p:embed/>
            </p:oleObj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3"/>
          <p:cNvGraphicFramePr>
            <a:graphicFrameLocks noChangeAspect="1"/>
          </p:cNvGraphicFramePr>
          <p:nvPr/>
        </p:nvGraphicFramePr>
        <p:xfrm>
          <a:off x="192088" y="1162050"/>
          <a:ext cx="5006975" cy="711200"/>
        </p:xfrm>
        <a:graphic>
          <a:graphicData uri="http://schemas.openxmlformats.org/presentationml/2006/ole">
            <p:oleObj spid="_x0000_s13314" name="Формула" r:id="rId3" imgW="1612800" imgH="22860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4313" y="2071688"/>
          <a:ext cx="8791575" cy="711200"/>
        </p:xfrm>
        <a:graphic>
          <a:graphicData uri="http://schemas.openxmlformats.org/presentationml/2006/ole">
            <p:oleObj spid="_x0000_s13315" name="Формула" r:id="rId4" imgW="2831760" imgH="228600" progId="Equation.3">
              <p:embed/>
            </p:oleObj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285750" y="2928938"/>
          <a:ext cx="5913438" cy="711200"/>
        </p:xfrm>
        <a:graphic>
          <a:graphicData uri="http://schemas.openxmlformats.org/presentationml/2006/ole">
            <p:oleObj spid="_x0000_s13316" name="Формула" r:id="rId5" imgW="1904760" imgH="228600" progId="Equation.3">
              <p:embed/>
            </p:oleObj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501650" y="3786188"/>
          <a:ext cx="4257675" cy="631825"/>
        </p:xfrm>
        <a:graphic>
          <a:graphicData uri="http://schemas.openxmlformats.org/presentationml/2006/ole">
            <p:oleObj spid="_x0000_s13317" name="Формула" r:id="rId6" imgW="1371600" imgH="203040" progId="Equation.3">
              <p:embed/>
            </p:oleObj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4857750" y="3857625"/>
          <a:ext cx="3390900" cy="631825"/>
        </p:xfrm>
        <a:graphic>
          <a:graphicData uri="http://schemas.openxmlformats.org/presentationml/2006/ole">
            <p:oleObj spid="_x0000_s13318" name="Формула" r:id="rId7" imgW="1091880" imgH="203040" progId="Equation.3">
              <p:embed/>
            </p:oleObj>
          </a:graphicData>
        </a:graphic>
      </p:graphicFrame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1500188"/>
            <a:ext cx="650081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2428875"/>
            <a:ext cx="75565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428625" y="928688"/>
          <a:ext cx="3311525" cy="1265237"/>
        </p:xfrm>
        <a:graphic>
          <a:graphicData uri="http://schemas.openxmlformats.org/presentationml/2006/ole">
            <p:oleObj spid="_x0000_s14338" name="Формула" r:id="rId3" imgW="1066680" imgH="406080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95263" y="2143125"/>
          <a:ext cx="8948737" cy="1344613"/>
        </p:xfrm>
        <a:graphic>
          <a:graphicData uri="http://schemas.openxmlformats.org/presentationml/2006/ole">
            <p:oleObj spid="_x0000_s14339" name="Формула" r:id="rId4" imgW="2882880" imgH="431640" progId="Equation.3">
              <p:embed/>
            </p:oleObj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285750" y="3571875"/>
          <a:ext cx="5518150" cy="1344613"/>
        </p:xfrm>
        <a:graphic>
          <a:graphicData uri="http://schemas.openxmlformats.org/presentationml/2006/ole">
            <p:oleObj spid="_x0000_s14340" name="Формула" r:id="rId5" imgW="1777680" imgH="431640" progId="Equation.3">
              <p:embed/>
            </p:oleObj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631825" y="5000625"/>
          <a:ext cx="3862388" cy="1344613"/>
        </p:xfrm>
        <a:graphic>
          <a:graphicData uri="http://schemas.openxmlformats.org/presentationml/2006/ole">
            <p:oleObj spid="_x0000_s14341" name="Формула" r:id="rId6" imgW="1244520" imgH="431640" progId="Equation.3">
              <p:embed/>
            </p:oleObj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4394200" y="5000625"/>
          <a:ext cx="2327275" cy="1344613"/>
        </p:xfrm>
        <a:graphic>
          <a:graphicData uri="http://schemas.openxmlformats.org/presentationml/2006/ole">
            <p:oleObj spid="_x0000_s14342" name="Формула" r:id="rId7" imgW="749160" imgH="431640" progId="Equation.3">
              <p:embed/>
            </p:oleObj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428625" y="909638"/>
          <a:ext cx="3311525" cy="1304925"/>
        </p:xfrm>
        <a:graphic>
          <a:graphicData uri="http://schemas.openxmlformats.org/presentationml/2006/ole">
            <p:oleObj spid="_x0000_s15362" name="Формула" r:id="rId3" imgW="1066680" imgH="419040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57188" y="2214563"/>
          <a:ext cx="7215187" cy="1384300"/>
        </p:xfrm>
        <a:graphic>
          <a:graphicData uri="http://schemas.openxmlformats.org/presentationml/2006/ole">
            <p:oleObj spid="_x0000_s15363" name="Формула" r:id="rId4" imgW="2323800" imgH="444240" progId="Equation.3">
              <p:embed/>
            </p:oleObj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428625" y="3643313"/>
          <a:ext cx="4060825" cy="1384300"/>
        </p:xfrm>
        <a:graphic>
          <a:graphicData uri="http://schemas.openxmlformats.org/presentationml/2006/ole">
            <p:oleObj spid="_x0000_s15364" name="Формула" r:id="rId5" imgW="1307880" imgH="444240" progId="Equation.3">
              <p:embed/>
            </p:oleObj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4598988" y="3643313"/>
          <a:ext cx="3863975" cy="1384300"/>
        </p:xfrm>
        <a:graphic>
          <a:graphicData uri="http://schemas.openxmlformats.org/presentationml/2006/ole">
            <p:oleObj spid="_x0000_s15365" name="Формула" r:id="rId6" imgW="1244520" imgH="444240" progId="Equation.3">
              <p:embed/>
            </p:oleObj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428625" y="4929188"/>
          <a:ext cx="2325688" cy="1384300"/>
        </p:xfrm>
        <a:graphic>
          <a:graphicData uri="http://schemas.openxmlformats.org/presentationml/2006/ole">
            <p:oleObj spid="_x0000_s15366" name="Формула" r:id="rId7" imgW="749160" imgH="444240" progId="Equation.3">
              <p:embed/>
            </p:oleObj>
          </a:graphicData>
        </a:graphic>
      </p:graphicFrame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mtClean="0"/>
          </a:p>
        </p:txBody>
      </p:sp>
      <p:sp>
        <p:nvSpPr>
          <p:cNvPr id="103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>
              <a:buFont typeface="Arial" charset="0"/>
              <a:buNone/>
            </a:pPr>
            <a:endParaRPr lang="ru-RU" smtClean="0"/>
          </a:p>
        </p:txBody>
      </p:sp>
      <p:pic>
        <p:nvPicPr>
          <p:cNvPr id="1032" name="Picture 2" descr="D:\Мои рисунки\Фоны для презентаций\slide0001_backgroun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175" y="0"/>
            <a:ext cx="91503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Box 4"/>
          <p:cNvSpPr txBox="1">
            <a:spLocks noChangeArrowheads="1"/>
          </p:cNvSpPr>
          <p:nvPr/>
        </p:nvSpPr>
        <p:spPr bwMode="auto">
          <a:xfrm>
            <a:off x="857250" y="428625"/>
            <a:ext cx="76438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ТАБЛИЦА ПРОИЗВОДНЫХ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71625" y="1214438"/>
          <a:ext cx="6000774" cy="5357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87"/>
                <a:gridCol w="3000387"/>
              </a:tblGrid>
              <a:tr h="843621"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997021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lang="ru-RU" sz="3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3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const)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997021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kx+b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920328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3600" b="1" baseline="30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600" b="1" baseline="30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2x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999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3600" b="1" baseline="30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600" b="1" baseline="300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3x</a:t>
                      </a:r>
                      <a:r>
                        <a:rPr lang="en-US" sz="3600" b="1" baseline="30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999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600" b="1" baseline="30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027" name="Object 2"/>
          <p:cNvGraphicFramePr>
            <a:graphicFrameLocks noChangeAspect="1"/>
          </p:cNvGraphicFramePr>
          <p:nvPr/>
        </p:nvGraphicFramePr>
        <p:xfrm>
          <a:off x="2374900" y="1285875"/>
          <a:ext cx="1550988" cy="868363"/>
        </p:xfrm>
        <a:graphic>
          <a:graphicData uri="http://schemas.openxmlformats.org/presentationml/2006/ole">
            <p:oleObj spid="_x0000_s1026" name="Формула" r:id="rId4" imgW="368280" imgH="203040" progId="Equation.3">
              <p:embed/>
            </p:oleObj>
          </a:graphicData>
        </a:graphic>
      </p:graphicFrame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5351463" y="1285875"/>
          <a:ext cx="1655762" cy="839788"/>
        </p:xfrm>
        <a:graphic>
          <a:graphicData uri="http://schemas.openxmlformats.org/presentationml/2006/ole">
            <p:oleObj spid="_x0000_s1027" name="Формула" r:id="rId5" imgW="406080" imgH="203040" progId="Equation.3">
              <p:embed/>
            </p:oleObj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2619375" y="5715000"/>
          <a:ext cx="981075" cy="895350"/>
        </p:xfrm>
        <a:graphic>
          <a:graphicData uri="http://schemas.openxmlformats.org/presentationml/2006/ole">
            <p:oleObj spid="_x0000_s1028" name="Формула" r:id="rId6" imgW="253800" imgH="228600" progId="Equation.3">
              <p:embed/>
            </p:oleObj>
          </a:graphicData>
        </a:graphic>
      </p:graphicFrame>
      <p:graphicFrame>
        <p:nvGraphicFramePr>
          <p:cNvPr id="4" name="Object 5"/>
          <p:cNvGraphicFramePr>
            <a:graphicFrameLocks noChangeAspect="1"/>
          </p:cNvGraphicFramePr>
          <p:nvPr/>
        </p:nvGraphicFramePr>
        <p:xfrm>
          <a:off x="5467350" y="5688013"/>
          <a:ext cx="996950" cy="1187450"/>
        </p:xfrm>
        <a:graphic>
          <a:graphicData uri="http://schemas.openxmlformats.org/presentationml/2006/ole">
            <p:oleObj spid="_x0000_s1029" name="Формула" r:id="rId7" imgW="368280" imgH="431640" progId="Equation.3">
              <p:embed/>
            </p:oleObj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1500188"/>
            <a:ext cx="650081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813" y="2214563"/>
            <a:ext cx="5286375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500" y="2928938"/>
            <a:ext cx="4429125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428625" y="1143000"/>
          <a:ext cx="5124450" cy="711200"/>
        </p:xfrm>
        <a:graphic>
          <a:graphicData uri="http://schemas.openxmlformats.org/presentationml/2006/ole">
            <p:oleObj spid="_x0000_s16386" name="Формула" r:id="rId3" imgW="1650960" imgH="228600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604838" y="1928813"/>
          <a:ext cx="4770437" cy="711200"/>
        </p:xfrm>
        <a:graphic>
          <a:graphicData uri="http://schemas.openxmlformats.org/presentationml/2006/ole">
            <p:oleObj spid="_x0000_s16387" name="Формула" r:id="rId4" imgW="1536480" imgH="228600" progId="Equation.3">
              <p:embed/>
            </p:oleObj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5357813" y="1928813"/>
          <a:ext cx="3271837" cy="631825"/>
        </p:xfrm>
        <a:graphic>
          <a:graphicData uri="http://schemas.openxmlformats.org/presentationml/2006/ole">
            <p:oleObj spid="_x0000_s16388" name="Формула" r:id="rId5" imgW="1054080" imgH="203040" progId="Equation.3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428625" y="928688"/>
          <a:ext cx="4257675" cy="1304925"/>
        </p:xfrm>
        <a:graphic>
          <a:graphicData uri="http://schemas.openxmlformats.org/presentationml/2006/ole">
            <p:oleObj spid="_x0000_s17410" name="Формула" r:id="rId3" imgW="1371600" imgH="419040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714875" y="928688"/>
          <a:ext cx="3390900" cy="1265237"/>
        </p:xfrm>
        <a:graphic>
          <a:graphicData uri="http://schemas.openxmlformats.org/presentationml/2006/ole">
            <p:oleObj spid="_x0000_s17411" name="Формула" r:id="rId4" imgW="1091880" imgH="406080" progId="Equation.3">
              <p:embed/>
            </p:oleObj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303213" y="2286000"/>
          <a:ext cx="5953125" cy="1265238"/>
        </p:xfrm>
        <a:graphic>
          <a:graphicData uri="http://schemas.openxmlformats.org/presentationml/2006/ole">
            <p:oleObj spid="_x0000_s17412" name="Формула" r:id="rId5" imgW="1917360" imgH="406080" progId="Equation.3">
              <p:embed/>
            </p:oleObj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500063" y="3857625"/>
          <a:ext cx="2089150" cy="633413"/>
        </p:xfrm>
        <a:graphic>
          <a:graphicData uri="http://schemas.openxmlformats.org/presentationml/2006/ole">
            <p:oleObj spid="_x0000_s17413" name="Формула" r:id="rId6" imgW="672840" imgH="203040" progId="Equation.3">
              <p:embed/>
            </p:oleObj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2643188" y="3571875"/>
          <a:ext cx="1852612" cy="1266825"/>
        </p:xfrm>
        <a:graphic>
          <a:graphicData uri="http://schemas.openxmlformats.org/presentationml/2006/ole">
            <p:oleObj spid="_x0000_s17414" name="Формула" r:id="rId7" imgW="596880" imgH="406080" progId="Equation.3">
              <p:embed/>
            </p:oleObj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63" y="1214438"/>
            <a:ext cx="6572250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№ 803 (1-3)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807 (1,2)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809 (1-3).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941" y="1000108"/>
            <a:ext cx="9051059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ПРАВИЛА ВЫЧИСЛЕНИЯ ПРОИЗВОДНЫХ</a:t>
            </a:r>
            <a:endParaRPr lang="ru-RU" sz="32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1027" name="Object 2"/>
          <p:cNvGraphicFramePr>
            <a:graphicFrameLocks noChangeAspect="1"/>
          </p:cNvGraphicFramePr>
          <p:nvPr/>
        </p:nvGraphicFramePr>
        <p:xfrm>
          <a:off x="1571625" y="1785938"/>
          <a:ext cx="5895975" cy="746125"/>
        </p:xfrm>
        <a:graphic>
          <a:graphicData uri="http://schemas.openxmlformats.org/presentationml/2006/ole">
            <p:oleObj spid="_x0000_s2050" name="Формула" r:id="rId3" imgW="1155600" imgH="203040" progId="Equation.3">
              <p:embed/>
            </p:oleObj>
          </a:graphicData>
        </a:graphic>
      </p:graphicFrame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1643063" y="2643188"/>
          <a:ext cx="6350000" cy="746125"/>
        </p:xfrm>
        <a:graphic>
          <a:graphicData uri="http://schemas.openxmlformats.org/presentationml/2006/ole">
            <p:oleObj spid="_x0000_s2051" name="Формула" r:id="rId4" imgW="1244520" imgH="203040" progId="Equation.3">
              <p:embed/>
            </p:oleObj>
          </a:graphicData>
        </a:graphic>
      </p:graphicFrame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1571625" y="3429000"/>
          <a:ext cx="6350000" cy="1863725"/>
        </p:xfrm>
        <a:graphic>
          <a:graphicData uri="http://schemas.openxmlformats.org/presentationml/2006/ole">
            <p:oleObj spid="_x0000_s2052" name="Формула" r:id="rId5" imgW="1244520" imgH="507960" progId="Equation.3">
              <p:embed/>
            </p:oleObj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1785938" y="5357813"/>
          <a:ext cx="7358062" cy="746125"/>
        </p:xfrm>
        <a:graphic>
          <a:graphicData uri="http://schemas.openxmlformats.org/presentationml/2006/ole">
            <p:oleObj spid="_x0000_s2053" name="Формула" r:id="rId6" imgW="1485720" imgH="203040" progId="Equation.3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TextBox 4"/>
          <p:cNvSpPr txBox="1">
            <a:spLocks noChangeArrowheads="1"/>
          </p:cNvSpPr>
          <p:nvPr/>
        </p:nvSpPr>
        <p:spPr bwMode="auto">
          <a:xfrm>
            <a:off x="357188" y="142875"/>
            <a:ext cx="357187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Times New Roman" pitchFamily="18" charset="0"/>
                <a:cs typeface="Times New Roman" pitchFamily="18" charset="0"/>
              </a:rPr>
              <a:t>ТАБЛИЦА </a:t>
            </a:r>
          </a:p>
          <a:p>
            <a:pPr algn="ctr"/>
            <a:r>
              <a:rPr lang="ru-RU" sz="3200" b="1">
                <a:latin typeface="Times New Roman" pitchFamily="18" charset="0"/>
                <a:cs typeface="Times New Roman" pitchFamily="18" charset="0"/>
              </a:rPr>
              <a:t>ПРОИЗВОДНЫХ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313" y="1143000"/>
          <a:ext cx="4572032" cy="542928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86016"/>
                <a:gridCol w="2286016"/>
              </a:tblGrid>
              <a:tr h="45595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9874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С</a:t>
                      </a:r>
                      <a:r>
                        <a:rPr lang="ru-RU" sz="3600" baseline="0" dirty="0" smtClean="0"/>
                        <a:t> (</a:t>
                      </a:r>
                      <a:r>
                        <a:rPr lang="en-US" sz="3600" baseline="0" dirty="0" smtClean="0"/>
                        <a:t>const)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0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598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kx+b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k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598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r>
                        <a:rPr lang="en-US" sz="3600" baseline="30000" dirty="0" smtClean="0"/>
                        <a:t>2</a:t>
                      </a:r>
                      <a:endParaRPr lang="ru-RU" sz="3600" b="1" baseline="30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2x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598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x</a:t>
                      </a:r>
                      <a:r>
                        <a:rPr lang="en-US" sz="3600" baseline="30000" dirty="0" smtClean="0"/>
                        <a:t>3</a:t>
                      </a:r>
                      <a:endParaRPr lang="ru-RU" sz="3600" b="1" baseline="30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3x</a:t>
                      </a:r>
                      <a:r>
                        <a:rPr lang="en-US" sz="3600" baseline="30000" dirty="0" smtClean="0"/>
                        <a:t>2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136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861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x</a:t>
                      </a:r>
                      <a:r>
                        <a:rPr lang="en-US" sz="3600" baseline="30000" dirty="0" err="1" smtClean="0"/>
                        <a:t>n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nx</a:t>
                      </a:r>
                      <a:r>
                        <a:rPr lang="en-US" sz="3600" baseline="30000" dirty="0" smtClean="0"/>
                        <a:t>n-1</a:t>
                      </a:r>
                      <a:endParaRPr lang="ru-RU" dirty="0"/>
                    </a:p>
                  </a:txBody>
                  <a:tcPr/>
                </a:tc>
              </a:tr>
              <a:tr h="8715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27" name="Object 2"/>
          <p:cNvGraphicFramePr>
            <a:graphicFrameLocks noChangeAspect="1"/>
          </p:cNvGraphicFramePr>
          <p:nvPr/>
        </p:nvGraphicFramePr>
        <p:xfrm>
          <a:off x="3071813" y="1143000"/>
          <a:ext cx="920750" cy="515938"/>
        </p:xfrm>
        <a:graphic>
          <a:graphicData uri="http://schemas.openxmlformats.org/presentationml/2006/ole">
            <p:oleObj spid="_x0000_s3074" name="Формула" r:id="rId3" imgW="368280" imgH="203040" progId="Equation.3">
              <p:embed/>
            </p:oleObj>
          </a:graphicData>
        </a:graphic>
      </p:graphicFrame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928688" y="1143000"/>
          <a:ext cx="857250" cy="515938"/>
        </p:xfrm>
        <a:graphic>
          <a:graphicData uri="http://schemas.openxmlformats.org/presentationml/2006/ole">
            <p:oleObj spid="_x0000_s3075" name="Формула" r:id="rId4" imgW="342720" imgH="203040" progId="Equation.3">
              <p:embed/>
            </p:oleObj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929190" y="428604"/>
            <a:ext cx="421481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ПРАВИЛА ВЫЧИСЛЕНИЯ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ПРОИЗВОДНЫХ</a:t>
            </a:r>
            <a:endParaRPr lang="ru-RU" sz="2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5092700" y="1727200"/>
          <a:ext cx="3959225" cy="3452813"/>
        </p:xfrm>
        <a:graphic>
          <a:graphicData uri="http://schemas.openxmlformats.org/presentationml/2006/ole">
            <p:oleObj spid="_x0000_s3076" name="Формула" r:id="rId5" imgW="1485720" imgH="1193760" progId="Equation.3">
              <p:embed/>
            </p:oleObj>
          </a:graphicData>
        </a:graphic>
      </p:graphicFrame>
      <p:graphicFrame>
        <p:nvGraphicFramePr>
          <p:cNvPr id="4" name="Object 5"/>
          <p:cNvGraphicFramePr>
            <a:graphicFrameLocks noChangeAspect="1"/>
          </p:cNvGraphicFramePr>
          <p:nvPr/>
        </p:nvGraphicFramePr>
        <p:xfrm>
          <a:off x="979488" y="4286250"/>
          <a:ext cx="827087" cy="755650"/>
        </p:xfrm>
        <a:graphic>
          <a:graphicData uri="http://schemas.openxmlformats.org/presentationml/2006/ole">
            <p:oleObj spid="_x0000_s3077" name="Формула" r:id="rId6" imgW="253800" imgH="228600" progId="Equation.3">
              <p:embed/>
            </p:oleObj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3259138" y="4273550"/>
          <a:ext cx="768350" cy="912813"/>
        </p:xfrm>
        <a:graphic>
          <a:graphicData uri="http://schemas.openxmlformats.org/presentationml/2006/ole">
            <p:oleObj spid="_x0000_s3078" name="Формула" r:id="rId7" imgW="368280" imgH="431640" progId="Equation.3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1130300" y="5773738"/>
          <a:ext cx="358775" cy="884237"/>
        </p:xfrm>
        <a:graphic>
          <a:graphicData uri="http://schemas.openxmlformats.org/presentationml/2006/ole">
            <p:oleObj spid="_x0000_s3079" name="Формула" r:id="rId8" imgW="164880" imgH="406080" progId="Equation.3">
              <p:embed/>
            </p:oleObj>
          </a:graphicData>
        </a:graphic>
      </p:graphicFrame>
      <p:graphicFrame>
        <p:nvGraphicFramePr>
          <p:cNvPr id="3080" name="Object 11"/>
          <p:cNvGraphicFramePr>
            <a:graphicFrameLocks noChangeAspect="1"/>
          </p:cNvGraphicFramePr>
          <p:nvPr/>
        </p:nvGraphicFramePr>
        <p:xfrm>
          <a:off x="3281363" y="5700713"/>
          <a:ext cx="773112" cy="885825"/>
        </p:xfrm>
        <a:graphic>
          <a:graphicData uri="http://schemas.openxmlformats.org/presentationml/2006/ole">
            <p:oleObj spid="_x0000_s3080" name="Формула" r:id="rId9" imgW="355320" imgH="406080" progId="Equation.3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875" y="785813"/>
            <a:ext cx="214312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№1.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625" y="1571625"/>
            <a:ext cx="80010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Найдите производные функций:</a:t>
            </a:r>
          </a:p>
        </p:txBody>
      </p:sp>
      <p:graphicFrame>
        <p:nvGraphicFramePr>
          <p:cNvPr id="4098" name="Object 11"/>
          <p:cNvGraphicFramePr>
            <a:graphicFrameLocks noChangeAspect="1"/>
          </p:cNvGraphicFramePr>
          <p:nvPr/>
        </p:nvGraphicFramePr>
        <p:xfrm>
          <a:off x="96838" y="2286000"/>
          <a:ext cx="4335462" cy="3357563"/>
        </p:xfrm>
        <a:graphic>
          <a:graphicData uri="http://schemas.openxmlformats.org/presentationml/2006/ole">
            <p:oleObj spid="_x0000_s4098" name="Формула" r:id="rId3" imgW="1396800" imgH="107928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5143500" y="2428875"/>
          <a:ext cx="3784600" cy="2012950"/>
        </p:xfrm>
        <a:graphic>
          <a:graphicData uri="http://schemas.openxmlformats.org/presentationml/2006/ole">
            <p:oleObj spid="_x0000_s4099" name="Формула" r:id="rId4" imgW="1218960" imgH="64764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11"/>
          <p:cNvGraphicFramePr>
            <a:graphicFrameLocks noChangeAspect="1"/>
          </p:cNvGraphicFramePr>
          <p:nvPr/>
        </p:nvGraphicFramePr>
        <p:xfrm>
          <a:off x="428625" y="2286000"/>
          <a:ext cx="3508375" cy="1238250"/>
        </p:xfrm>
        <a:graphic>
          <a:graphicData uri="http://schemas.openxmlformats.org/presentationml/2006/ole">
            <p:oleObj spid="_x0000_s5122" name="Формула" r:id="rId3" imgW="1130040" imgH="40608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3857625" y="2357438"/>
          <a:ext cx="2719388" cy="1238250"/>
        </p:xfrm>
        <a:graphic>
          <a:graphicData uri="http://schemas.openxmlformats.org/presentationml/2006/ole">
            <p:oleObj spid="_x0000_s5123" name="Формула" r:id="rId4" imgW="876240" imgH="40608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6572250" y="2857500"/>
          <a:ext cx="433388" cy="309563"/>
        </p:xfrm>
        <a:graphic>
          <a:graphicData uri="http://schemas.openxmlformats.org/presentationml/2006/ole">
            <p:oleObj spid="_x0000_s5124" name="Формула" r:id="rId5" imgW="139680" imgH="101520" progId="Equation.3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571500" y="3714750"/>
          <a:ext cx="2757488" cy="1238250"/>
        </p:xfrm>
        <a:graphic>
          <a:graphicData uri="http://schemas.openxmlformats.org/presentationml/2006/ole">
            <p:oleObj spid="_x0000_s5125" name="Формула" r:id="rId6" imgW="888840" imgH="406080" progId="Equation.3">
              <p:embed/>
            </p:oleObj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3286125" y="3786188"/>
          <a:ext cx="2087563" cy="1238250"/>
        </p:xfrm>
        <a:graphic>
          <a:graphicData uri="http://schemas.openxmlformats.org/presentationml/2006/ole">
            <p:oleObj spid="_x0000_s5126" name="Формула" r:id="rId7" imgW="672840" imgH="406080" progId="Equation.3">
              <p:embed/>
            </p:oleObj>
          </a:graphicData>
        </a:graphic>
      </p:graphicFrame>
      <p:graphicFrame>
        <p:nvGraphicFramePr>
          <p:cNvPr id="5127" name="Object 8"/>
          <p:cNvGraphicFramePr>
            <a:graphicFrameLocks noChangeAspect="1"/>
          </p:cNvGraphicFramePr>
          <p:nvPr/>
        </p:nvGraphicFramePr>
        <p:xfrm>
          <a:off x="500063" y="1071563"/>
          <a:ext cx="3349625" cy="1265237"/>
        </p:xfrm>
        <a:graphic>
          <a:graphicData uri="http://schemas.openxmlformats.org/presentationml/2006/ole">
            <p:oleObj spid="_x0000_s5127" name="Формула" r:id="rId8" imgW="1079280" imgH="406080" progId="Equation.3">
              <p:embed/>
            </p:oleObj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11"/>
          <p:cNvGraphicFramePr>
            <a:graphicFrameLocks noChangeAspect="1"/>
          </p:cNvGraphicFramePr>
          <p:nvPr/>
        </p:nvGraphicFramePr>
        <p:xfrm>
          <a:off x="500063" y="1500188"/>
          <a:ext cx="4335462" cy="711200"/>
        </p:xfrm>
        <a:graphic>
          <a:graphicData uri="http://schemas.openxmlformats.org/presentationml/2006/ole">
            <p:oleObj spid="_x0000_s6146" name="Формула" r:id="rId3" imgW="1396800" imgH="22860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500063" y="2428875"/>
          <a:ext cx="7605712" cy="711200"/>
        </p:xfrm>
        <a:graphic>
          <a:graphicData uri="http://schemas.openxmlformats.org/presentationml/2006/ole">
            <p:oleObj spid="_x0000_s6147" name="Формула" r:id="rId4" imgW="2450880" imgH="228600" progId="Equation.3">
              <p:embed/>
            </p:oleObj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500063" y="3286125"/>
          <a:ext cx="4256087" cy="711200"/>
        </p:xfrm>
        <a:graphic>
          <a:graphicData uri="http://schemas.openxmlformats.org/presentationml/2006/ole">
            <p:oleObj spid="_x0000_s6148" name="Формула" r:id="rId5" imgW="1371600" imgH="228600" progId="Equation.3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8072438" y="2643188"/>
          <a:ext cx="433387" cy="315912"/>
        </p:xfrm>
        <a:graphic>
          <a:graphicData uri="http://schemas.openxmlformats.org/presentationml/2006/ole">
            <p:oleObj spid="_x0000_s6149" name="Формула" r:id="rId6" imgW="139680" imgH="101520" progId="Equation.3">
              <p:embed/>
            </p:oleObj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571500" y="4143375"/>
          <a:ext cx="2443163" cy="631825"/>
        </p:xfrm>
        <a:graphic>
          <a:graphicData uri="http://schemas.openxmlformats.org/presentationml/2006/ole">
            <p:oleObj spid="_x0000_s6150" name="Формула" r:id="rId7" imgW="787320" imgH="203040" progId="Equation.3">
              <p:embed/>
            </p:oleObj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4714875" y="3286125"/>
          <a:ext cx="4019550" cy="631825"/>
        </p:xfrm>
        <a:graphic>
          <a:graphicData uri="http://schemas.openxmlformats.org/presentationml/2006/ole">
            <p:oleObj spid="_x0000_s6151" name="Формула" r:id="rId8" imgW="1295280" imgH="203040" progId="Equation.3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11"/>
          <p:cNvGraphicFramePr>
            <a:graphicFrameLocks noChangeAspect="1"/>
          </p:cNvGraphicFramePr>
          <p:nvPr/>
        </p:nvGraphicFramePr>
        <p:xfrm>
          <a:off x="428625" y="928688"/>
          <a:ext cx="3232150" cy="1303337"/>
        </p:xfrm>
        <a:graphic>
          <a:graphicData uri="http://schemas.openxmlformats.org/presentationml/2006/ole">
            <p:oleObj spid="_x0000_s7170" name="Формула" r:id="rId3" imgW="1041120" imgH="41904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357188" y="2214563"/>
          <a:ext cx="7213600" cy="1382712"/>
        </p:xfrm>
        <a:graphic>
          <a:graphicData uri="http://schemas.openxmlformats.org/presentationml/2006/ole">
            <p:oleObj spid="_x0000_s7171" name="Формула" r:id="rId4" imgW="2323800" imgH="444240" progId="Equation.3">
              <p:embed/>
            </p:oleObj>
          </a:graphicData>
        </a:graphic>
      </p:graphicFrame>
      <p:graphicFrame>
        <p:nvGraphicFramePr>
          <p:cNvPr id="28677" name="Object 4"/>
          <p:cNvGraphicFramePr>
            <a:graphicFrameLocks noChangeAspect="1"/>
          </p:cNvGraphicFramePr>
          <p:nvPr/>
        </p:nvGraphicFramePr>
        <p:xfrm>
          <a:off x="7643813" y="2714625"/>
          <a:ext cx="433387" cy="315913"/>
        </p:xfrm>
        <a:graphic>
          <a:graphicData uri="http://schemas.openxmlformats.org/presentationml/2006/ole">
            <p:oleObj spid="_x0000_s7172" name="Формула" r:id="rId5" imgW="139680" imgH="101520" progId="Equation.3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428625" y="3643313"/>
          <a:ext cx="4770438" cy="1382712"/>
        </p:xfrm>
        <a:graphic>
          <a:graphicData uri="http://schemas.openxmlformats.org/presentationml/2006/ole">
            <p:oleObj spid="_x0000_s7173" name="Формула" r:id="rId6" imgW="1536480" imgH="444240" progId="Equation.3">
              <p:embed/>
            </p:oleObj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5143500" y="3714750"/>
          <a:ext cx="3509963" cy="1382713"/>
        </p:xfrm>
        <a:graphic>
          <a:graphicData uri="http://schemas.openxmlformats.org/presentationml/2006/ole">
            <p:oleObj spid="_x0000_s7174" name="Формула" r:id="rId7" imgW="1130040" imgH="444240" progId="Equation.3">
              <p:embed/>
            </p:oleObj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428625" y="5072063"/>
          <a:ext cx="2446338" cy="1382712"/>
        </p:xfrm>
        <a:graphic>
          <a:graphicData uri="http://schemas.openxmlformats.org/presentationml/2006/ole">
            <p:oleObj spid="_x0000_s7175" name="Формула" r:id="rId8" imgW="787320" imgH="444240" progId="Equation.3">
              <p:embed/>
            </p:oleObj>
          </a:graphicData>
        </a:graphic>
      </p:graphicFrame>
      <p:graphicFrame>
        <p:nvGraphicFramePr>
          <p:cNvPr id="12" name="Object 10"/>
          <p:cNvGraphicFramePr>
            <a:graphicFrameLocks noChangeAspect="1"/>
          </p:cNvGraphicFramePr>
          <p:nvPr/>
        </p:nvGraphicFramePr>
        <p:xfrm>
          <a:off x="8572500" y="4286250"/>
          <a:ext cx="433388" cy="315913"/>
        </p:xfrm>
        <a:graphic>
          <a:graphicData uri="http://schemas.openxmlformats.org/presentationml/2006/ole">
            <p:oleObj spid="_x0000_s7176" name="Формула" r:id="rId9" imgW="139680" imgH="101520" progId="Equation.3">
              <p:embed/>
            </p:oleObj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857250" y="1714500"/>
          <a:ext cx="2641600" cy="711200"/>
        </p:xfrm>
        <a:graphic>
          <a:graphicData uri="http://schemas.openxmlformats.org/presentationml/2006/ole">
            <p:oleObj spid="_x0000_s8194" name="Формула" r:id="rId3" imgW="850680" imgH="22860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490538" y="2571750"/>
          <a:ext cx="3232150" cy="711200"/>
        </p:xfrm>
        <a:graphic>
          <a:graphicData uri="http://schemas.openxmlformats.org/presentationml/2006/ole">
            <p:oleObj spid="_x0000_s8195" name="Формула" r:id="rId4" imgW="1041120" imgH="22860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3786188" y="2571750"/>
          <a:ext cx="2089150" cy="631825"/>
        </p:xfrm>
        <a:graphic>
          <a:graphicData uri="http://schemas.openxmlformats.org/presentationml/2006/ole">
            <p:oleObj spid="_x0000_s8196" name="Формула" r:id="rId5" imgW="672840" imgH="203040" progId="Equation.3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5857875" y="2571750"/>
          <a:ext cx="1339850" cy="631825"/>
        </p:xfrm>
        <a:graphic>
          <a:graphicData uri="http://schemas.openxmlformats.org/presentationml/2006/ole">
            <p:oleObj spid="_x0000_s8197" name="Формула" r:id="rId6" imgW="431640" imgH="203040" progId="Equation.3">
              <p:embed/>
            </p:oleObj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144</TotalTime>
  <Words>57</Words>
  <Application>Microsoft Office PowerPoint</Application>
  <PresentationFormat>Экран (4:3)</PresentationFormat>
  <Paragraphs>37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Поток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Ирина</cp:lastModifiedBy>
  <cp:revision>21</cp:revision>
  <dcterms:created xsi:type="dcterms:W3CDTF">2012-01-18T01:45:14Z</dcterms:created>
  <dcterms:modified xsi:type="dcterms:W3CDTF">2014-10-10T13:22:25Z</dcterms:modified>
</cp:coreProperties>
</file>