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</p:sldIdLst>
  <p:sldSz cx="9144000" cy="6858000" type="screen4x3"/>
  <p:notesSz cx="6646863" cy="97774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662" autoAdjust="0"/>
  </p:normalViewPr>
  <p:slideViewPr>
    <p:cSldViewPr>
      <p:cViewPr varScale="1">
        <p:scale>
          <a:sx n="101" d="100"/>
          <a:sy n="101" d="100"/>
        </p:scale>
        <p:origin x="-2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1A25F1E1-8519-4A4D-8BAD-D6974B3CC382}" type="datetimeFigureOut">
              <a:rPr lang="en-US" smtClean="0"/>
              <a:pPr>
                <a:defRPr/>
              </a:pPr>
              <a:t>2/16/2013</a:t>
            </a:fld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AD3BEF9F-A454-4475-93DA-F6E9E29D9D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BFF8420-E91B-4A9B-ADA3-2283C5C6248D}" type="datetimeFigureOut">
              <a:rPr lang="en-US" smtClean="0"/>
              <a:pPr>
                <a:defRPr/>
              </a:pPr>
              <a:t>2/16/2013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EA013DB-607C-4CAD-83D5-41A6E437E1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BD4F12A-482C-47B5-9CCF-D8BA485D5DA1}" type="datetimeFigureOut">
              <a:rPr lang="en-US" smtClean="0"/>
              <a:pPr>
                <a:defRPr/>
              </a:pPr>
              <a:t>2/16/2013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9B8A4DE-71D4-4D23-B116-C8B1430DA3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9799F56-20B7-4E28-8FF2-CB9AE9B064D4}" type="datetimeFigureOut">
              <a:rPr lang="en-US" smtClean="0"/>
              <a:pPr>
                <a:defRPr/>
              </a:pPr>
              <a:t>2/16/2013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4EFA471-E72B-42AC-AF89-BB5A6B577AB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5B253CBA-BB7B-47FD-8EB0-85BA5C6A7B87}" type="datetimeFigureOut">
              <a:rPr lang="en-US" smtClean="0"/>
              <a:pPr>
                <a:defRPr/>
              </a:pPr>
              <a:t>2/16/2013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63A4832E-5A6A-468F-BAA4-FF08CA315A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4FD3D8B-ECCB-48CC-BB5F-8EEFCAF0F305}" type="datetimeFigureOut">
              <a:rPr lang="en-US" smtClean="0"/>
              <a:pPr>
                <a:defRPr/>
              </a:pPr>
              <a:t>2/16/2013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4D0B7302-A130-4762-862C-584DB91EF5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4546F0F-BB40-4535-A324-42A29940CD69}" type="datetimeFigureOut">
              <a:rPr lang="en-US" smtClean="0"/>
              <a:pPr>
                <a:defRPr/>
              </a:pPr>
              <a:t>2/16/2013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A8B6F79F-4A91-478B-AA7B-E88FF7119B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C8E99EC-AABF-4523-BD87-BCFADF8C43E6}" type="datetimeFigureOut">
              <a:rPr lang="en-US" smtClean="0"/>
              <a:pPr>
                <a:defRPr/>
              </a:pPr>
              <a:t>2/16/2013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6CAF7DC-3F04-401D-84BE-EA1D7BCE86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70A088B-CFC6-4043-9217-E43C0854AD79}" type="datetimeFigureOut">
              <a:rPr lang="en-US" smtClean="0"/>
              <a:pPr>
                <a:defRPr/>
              </a:pPr>
              <a:t>2/16/2013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9452830-7525-4B45-9A3E-9967154318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B9D217F0-7793-4536-B70C-689EDB607B1C}" type="datetimeFigureOut">
              <a:rPr lang="en-US" smtClean="0"/>
              <a:pPr>
                <a:defRPr/>
              </a:pPr>
              <a:t>2/16/2013</a:t>
            </a:fld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2E4613A9-4CB8-4E22-ABD5-6BA92CA131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2C6A3EFB-3CF4-4086-9D06-28008EC3C2D4}" type="datetimeFigureOut">
              <a:rPr lang="en-US" smtClean="0"/>
              <a:pPr>
                <a:defRPr/>
              </a:pPr>
              <a:t>2/16/2013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3B6B06CE-67B8-440B-9167-6B000688DFF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fld id="{49A1AF7F-B6AA-4BA5-9230-E66B97BABAAA}" type="datetimeFigureOut">
              <a:rPr lang="en-US" smtClean="0"/>
              <a:pPr>
                <a:defRPr/>
              </a:pPr>
              <a:t>2/16/2013</a:t>
            </a:fld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27032BC3-CD46-416A-B7DD-3B523E561E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86400" y="304800"/>
            <a:ext cx="3429000" cy="2209800"/>
          </a:xfrm>
        </p:spPr>
        <p:txBody>
          <a:bodyPr>
            <a:normAutofit fontScale="90000"/>
          </a:bodyPr>
          <a:lstStyle/>
          <a:p>
            <a:pPr indent="0" algn="l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Отслеживание результативности программы </a:t>
            </a:r>
            <a:br>
              <a:rPr lang="ru-RU" sz="2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«Юный дизайнер» на основе  знаний и умений обучаемых</a:t>
            </a:r>
            <a:endParaRPr lang="ru-RU" sz="28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5000" y="5105400"/>
            <a:ext cx="2895600" cy="914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МБОУ ДОДДДТ»Юность»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п. Шушенское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Педагог  Ковалева И.В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sz="1200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44" name="Picture 2" descr="C:\Documents and Settings\Sekretar\My Documents\педагоги\Куртигешева\Куртигешева\обложка_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600" y="228600"/>
            <a:ext cx="5094288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2057400"/>
          </a:xfrm>
        </p:spPr>
        <p:txBody>
          <a:bodyPr>
            <a:normAutofit fontScale="90000"/>
          </a:bodyPr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урока:</a:t>
            </a:r>
            <a:r>
              <a:rPr lang="ru-RU" sz="31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Определить уровень подготовки учащихся по пройденным разделам программы с помощью тестирования и самостоятельного показа ими мастер - классов.</a:t>
            </a:r>
            <a:endParaRPr lang="ru-RU" sz="31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57600"/>
          </a:xfrm>
        </p:spPr>
        <p:txBody>
          <a:bodyPr>
            <a:normAutofit fontScale="925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Задачи:</a:t>
            </a:r>
            <a:endParaRPr lang="ru-RU" sz="24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Проверить прохождение курса обучения с помощью:</a:t>
            </a:r>
            <a:endParaRPr lang="ru-RU" sz="2800" dirty="0" smtClean="0"/>
          </a:p>
          <a:p>
            <a:pPr marL="640080" lvl="1" fontAlgn="auto">
              <a:spcAft>
                <a:spcPts val="0"/>
              </a:spcAft>
              <a:defRPr/>
            </a:pPr>
            <a:r>
              <a:rPr lang="ru-RU" sz="2800" dirty="0" smtClean="0"/>
              <a:t>«Карты самооценки учащихся и оценки педагогом компетентности учащегося»;</a:t>
            </a:r>
            <a:endParaRPr lang="ru-RU" sz="2400" dirty="0" smtClean="0"/>
          </a:p>
          <a:p>
            <a:pPr marL="640080" lvl="1" fontAlgn="auto">
              <a:spcAft>
                <a:spcPts val="0"/>
              </a:spcAft>
              <a:defRPr/>
            </a:pPr>
            <a:r>
              <a:rPr lang="ru-RU" sz="2800" dirty="0" smtClean="0"/>
              <a:t> Знание профессиональных терминов - «Художественное лото»;</a:t>
            </a:r>
            <a:endParaRPr lang="ru-RU" sz="2400" dirty="0" smtClean="0"/>
          </a:p>
          <a:p>
            <a:pPr marL="640080" lvl="1" fontAlgn="auto">
              <a:spcAft>
                <a:spcPts val="0"/>
              </a:spcAft>
              <a:defRPr/>
            </a:pPr>
            <a:r>
              <a:rPr lang="ru-RU" sz="2800" dirty="0" smtClean="0"/>
              <a:t> Выполнение практической работы – самостоятельный показ обучаемыми мастер – классов.</a:t>
            </a:r>
            <a:endParaRPr lang="ru-RU" sz="24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270464"/>
          </a:xfrm>
        </p:spPr>
        <p:txBody>
          <a:bodyPr>
            <a:noAutofit/>
          </a:bodyPr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«Карта самооценки учащимся и оценки педагогом компетентности                          учащегося (для 12-16 лет)»</a:t>
            </a:r>
            <a:endParaRPr lang="ru-RU" sz="28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46238"/>
          <a:ext cx="8229600" cy="4697730"/>
        </p:xfrm>
        <a:graphic>
          <a:graphicData uri="http://schemas.openxmlformats.org/drawingml/2006/table">
            <a:tbl>
              <a:tblPr/>
              <a:tblGrid>
                <a:gridCol w="228600"/>
                <a:gridCol w="5410200"/>
                <a:gridCol w="609600"/>
                <a:gridCol w="457200"/>
                <a:gridCol w="533400"/>
                <a:gridCol w="533400"/>
                <a:gridCol w="4572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itchFamily="18" charset="0"/>
                        </a:rPr>
                        <a:t>Освоил  теоретический материал по разделам и темам программы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itchFamily="18" charset="0"/>
                        </a:rPr>
                        <a:t>(могу ответить на вопросы педагога)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Знаю специальные термины, используемые на занятиях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Научился использовать полученные на занятиях знания в практической деятельности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Умею выполнить практические задания (упражнения, задачи и т.д.) которые дает педагог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Научился самостоятельно выполнять творческие задания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Умею воплощать свои творческие замыслы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Могу научить других тому, чему научился сам на занятиях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Научился сотрудничать с ребятами в решении поставленных задач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Научился получать информацию из различных источников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E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28700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Мои достижения в результате знаний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0D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Sekretar\My Documents\педагоги\Куртигешева\Куртигешева\К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468153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 descr="C:\Documents and Settings\Sekretar\My Documents\педагоги\Куртигешева\Куртигешева\КС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3352800"/>
            <a:ext cx="4419600" cy="330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C:\Documents and Settings\Sekretar\My Documents\педагоги\Куртигешева\Куртигешева\Цветы_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34000" y="381000"/>
            <a:ext cx="347503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C:\Documents and Settings\Sekretar\My Documents\педагоги\Куртигешева\Куртигешева\обложка_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19150" y="3886200"/>
            <a:ext cx="2392363" cy="271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37064"/>
          </a:xfrm>
        </p:spPr>
        <p:txBody>
          <a:bodyPr>
            <a:normAutofit fontScale="90000"/>
          </a:bodyPr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вопросов: 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rmAutofit fontScale="700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Пункты 1,2,9 – опыт освоения теоретической информации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Пункты 3,4 – опыт практической деятельности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Пункты 5,6 – опыт творчества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Пункты 7,8 – опыт коммуникации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Процедура проведения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Данную карту предлагается заполнить учащемуся в соответствии с инструкцией. Затем данную карту заполняет педагог, выступающий в качестве эксперта. Оценка проставляется ниже оценки учащегося. Оценка производится как педагогом, так и экспертом по пятибалльной шкале. Отличие состоит в использовании разных знаков (плюс, галочка и т.д.) при фиксации оценки.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Обработка результатов: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Самооценка учащегося и оценки педагога суммируются, и вычисляется среднеарифметическое значение по каждой характеристике.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Художественное лото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2" descr="C:\Documents and Settings\Sekretar\My Documents\педагоги\Куртигешева\Куртигешева\Х_Л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95800" y="2362200"/>
            <a:ext cx="42735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 descr="C:\Documents and Settings\Sekretar\My Documents\педагоги\Куртигешева\Куртигешева\Х_Л_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8600" y="2362200"/>
            <a:ext cx="4267200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660864"/>
          </a:xfrm>
        </p:spPr>
        <p:txBody>
          <a:bodyPr>
            <a:normAutofit fontScale="90000"/>
          </a:bodyPr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Мастер - классы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3" descr="C:\Documents and Settings\Sekretar\My Documents\педагоги\Куртигешева\Куртигешева\IMG_212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0" y="10668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C:\Documents and Settings\Sekretar\My Documents\педагоги\Куртигешева\Куртигешева\М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14400" y="3733800"/>
            <a:ext cx="3602038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C:\Documents and Settings\Sekretar\My Documents\педагоги\Куртигешева\Куртигешева\М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0" y="3810000"/>
            <a:ext cx="3602038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2" descr="C:\Documents and Settings\Sekretar\My Documents\педагоги\Куртигешева\Куртигешева\М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914400" y="1066800"/>
            <a:ext cx="3602038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Sekretar\My Documents\педагоги\Куртигешева\Куртигешева\М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57800" y="304800"/>
            <a:ext cx="3602038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C:\Documents and Settings\Sekretar\My Documents\педагоги\Куртигешева\Куртигешева\М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3429000"/>
            <a:ext cx="3602038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C:\Documents and Settings\Sekretar\My Documents\педагоги\Куртигешева\Куртигешева\М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66800" y="609600"/>
            <a:ext cx="3602038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C:\Documents and Settings\Sekretar\My Documents\педагоги\Куртигешева\Куртигешева\М_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04800" y="3886200"/>
            <a:ext cx="3602038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143</TotalTime>
  <Words>309</Words>
  <PresentationFormat>Экран (4:3)</PresentationFormat>
  <Paragraphs>85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Литейная</vt:lpstr>
      <vt:lpstr>Отслеживание результативности программы  «Юный дизайнер» на основе  знаний и умений обучаемых</vt:lpstr>
      <vt:lpstr> Цели урока: Определить уровень подготовки учащихся по пройденным разделам программы с помощью тестирования и самостоятельного показа ими мастер - классов.</vt:lpstr>
      <vt:lpstr>«Карта самооценки учащимся и оценки педагогом компетентности                          учащегося (для 12-16 лет)»</vt:lpstr>
      <vt:lpstr>Слайд 4</vt:lpstr>
      <vt:lpstr>Структура вопросов: </vt:lpstr>
      <vt:lpstr>Художественное лото</vt:lpstr>
      <vt:lpstr>Мастер - классы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Ковалёв</dc:creator>
  <cp:lastModifiedBy>Ковалёв</cp:lastModifiedBy>
  <cp:revision>31</cp:revision>
  <dcterms:modified xsi:type="dcterms:W3CDTF">2013-02-15T18:12:43Z</dcterms:modified>
</cp:coreProperties>
</file>