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1" autoAdjust="0"/>
    <p:restoredTop sz="86341" autoAdjust="0"/>
  </p:normalViewPr>
  <p:slideViewPr>
    <p:cSldViewPr>
      <p:cViewPr>
        <p:scale>
          <a:sx n="86" d="100"/>
          <a:sy n="86" d="100"/>
        </p:scale>
        <p:origin x="-42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DED62-8D85-4DEF-BC52-5BB521A3474D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15CE8-4E4D-4ACF-AD10-C7C067D45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98184-3E08-47F4-A226-C8A2FFFDAFE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C02F7-81F7-442F-A5FB-79B7C54C7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zazell.com/wp-content/uploads/2010/04/d01a472d38fe.jpg?9d7bd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zazell.com/wp-content/uploads/2010/04/thumbs_88f223087e.jpg?9d7bd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Экологический марафон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«Моя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Югра-моя</a:t>
            </a:r>
            <a:r>
              <a:rPr lang="ru-RU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mtClean="0">
                <a:solidFill>
                  <a:schemeClr val="accent4">
                    <a:lumMod val="75000"/>
                  </a:schemeClr>
                </a:solidFill>
              </a:rPr>
              <a:t>планета»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610600" cy="990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Праздник  «Подснежника»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6019800"/>
            <a:ext cx="48218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Специальность »Парикмахер» педагог Александрович Ирина Николаевна.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0" y="2819401"/>
            <a:ext cx="5029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Формировать экологическое сознание и чувство уважения к планете Земля, к своей Родине.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Воспитать чувство ответственности за экологическое состояние планеты и желание созидательно взаимодействовать с природой.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Развитие эмоционально-эстетического отношения детей к природе.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http://www.azazell.com/wp-content/uploads/2010/04/d01a472d38fe.jpg?9d7bd4">
            <a:hlinkClick r:id="rId2" tooltip="&quot;первые подснежники фото, картинки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95600"/>
            <a:ext cx="30480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86200" y="457200"/>
            <a:ext cx="510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19 апреля традиционно считается Днем подснежника в Англии.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Праздник отмечается с 19 апреля 1984 года. Теперь этот праздник отмечают и в России  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Англичане очень любят этот белоснежный цветок, разводят и высаживают его на городских клумбах и в частных садах так же успешно, как тюльпаны и гиацинты в Голландии.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В лесах, по наблюдениям специалистов, еще лежит снег, а первые весенние подснежники уже распускаются.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 за то, что цветок напоминает своей формой колокол, немцы и французы зовут подснежник ,снежным колокольчиком.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i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3200400" cy="3609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4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14400"/>
            <a:ext cx="3352800" cy="2667000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P10104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914400"/>
            <a:ext cx="3429000" cy="2590800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P10104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3657600"/>
            <a:ext cx="3505200" cy="2895600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76400" y="381000"/>
            <a:ext cx="591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Конкурс причесок «Весенние настроение»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7200" y="381001"/>
            <a:ext cx="396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Цветок подснежник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– это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растение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символизирующее окончание холода, минусовой температуры и ста одежек на себе, иными словами, это цветок настоящего праздника!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Давайте вместе полюбуемся красивыми фото подснежников, почитаем стихи в их честь и узнаем несколько интересных фактов.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9600" y="457200"/>
            <a:ext cx="419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Род подснежников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галантус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) насчитывает 18 видов, которые рассеяны по территории Восточной и Центральной Европы и Юго-Западной Азии (Малая Азия и Кавказ). Первые подснежники цветут при начале таяния снега: в теплых регионах – это февраль-март, в более прохладных – апрель.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Рисунок 8" descr="http://www.azazell.com/wp-content/uploads/2010/04/thumbs_88f223087e-300x300.jpg?9d7bd4">
            <a:hlinkClick r:id="rId2" tooltip="&quot;Цветы подснежники - Красная Книг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35052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40493195_untitled4_2-300x2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581400"/>
            <a:ext cx="33528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1614" y="-2232"/>
            <a:ext cx="240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0"/>
            <a:ext cx="4191000" cy="6968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На опушке леса – у березы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старой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Смотрит из-под снега маленький цветок,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Долго пробивался, потому усталый,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Потому подснежником человек нарек.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И как только вырос маленький цветочек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Из-под снега толщи, после вьюг и бурь,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Срезу почему-то стали дни подольше,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В воздухе запахла теплая лазурь…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Все вокруг сменилось, засияло ярко,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И улыбки дарят люди все вокруг,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Днем уже бывает и тепло и жарко,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</a:rPr>
              <a:t>О любви и счастье говорим мы вслух.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5800" y="152401"/>
            <a:ext cx="441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Белесоватой дымкой лес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Стоит в пуховом одеянии -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Лазурью синева небес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весенне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– сказочном сиянии …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Здесь ещё властвует зима,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 вылезая сквозь валежник,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Напомнив, что пришла весна 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Раскрыл бутон первый подснежник …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Пробившись к солнцу и стесняясь,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 вырос посреди снегов,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Чуть виновато улыбаясь ,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 робкий пульс своих шагов 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i.jpegммм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886200"/>
            <a:ext cx="3733800" cy="2514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9661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52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Любите и берегите природу!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263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Экологический марафон «Моя Югра-моя планета»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марафон «Моя Югра-моя планета </dc:title>
  <cp:lastModifiedBy>Ku6oPr</cp:lastModifiedBy>
  <cp:revision>32</cp:revision>
  <dcterms:modified xsi:type="dcterms:W3CDTF">2013-02-20T08:43:48Z</dcterms:modified>
</cp:coreProperties>
</file>