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93" autoAdjust="0"/>
  </p:normalViewPr>
  <p:slideViewPr>
    <p:cSldViewPr>
      <p:cViewPr varScale="1">
        <p:scale>
          <a:sx n="106" d="100"/>
          <a:sy n="106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9D7757-1D82-4B0F-9D92-F2F5CFAFADD8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AE92CB-8500-4CF5-AC58-E71FEF81D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429552" cy="357189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Презентация  к уроку физической культуры.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643182"/>
            <a:ext cx="7124720" cy="257176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Первый председатель международного Олимпийского комитета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362084" cy="18687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Кубертен  объезжает многие страны мира, спорит, убеждает, доказывает. </a:t>
            </a:r>
            <a:endParaRPr lang="ru-RU" dirty="0"/>
          </a:p>
        </p:txBody>
      </p:sp>
      <p:pic>
        <p:nvPicPr>
          <p:cNvPr id="3" name="Рисунок 2" descr="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143116"/>
            <a:ext cx="3643338" cy="2277087"/>
          </a:xfrm>
          <a:prstGeom prst="rect">
            <a:avLst/>
          </a:prstGeom>
        </p:spPr>
      </p:pic>
      <p:pic>
        <p:nvPicPr>
          <p:cNvPr id="4" name="Рисунок 3" descr="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928802"/>
            <a:ext cx="3786206" cy="2366379"/>
          </a:xfrm>
          <a:prstGeom prst="rect">
            <a:avLst/>
          </a:prstGeom>
        </p:spPr>
      </p:pic>
      <p:pic>
        <p:nvPicPr>
          <p:cNvPr id="5" name="Рисунок 4" descr="i1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4214818"/>
            <a:ext cx="3500462" cy="2187788"/>
          </a:xfrm>
          <a:prstGeom prst="rect">
            <a:avLst/>
          </a:prstGeom>
        </p:spPr>
      </p:pic>
      <p:pic>
        <p:nvPicPr>
          <p:cNvPr id="6" name="Рисунок 5" descr="10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4330880"/>
            <a:ext cx="4043392" cy="2527120"/>
          </a:xfrm>
          <a:prstGeom prst="rect">
            <a:avLst/>
          </a:prstGeom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57229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 25 ноября 1892 г. Кубертен выступил в Сорбонне с докладом о возрождении Олимпийских игр .</a:t>
            </a:r>
            <a:br>
              <a:rPr lang="ru-RU" sz="4400" dirty="0" smtClean="0"/>
            </a:b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 В Конгрессе приняли участие 2 тысячи человек из 10 стран, в том числе из России. 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/>
              <a:t> </a:t>
            </a:r>
            <a:endParaRPr lang="ru-RU" sz="44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5722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И вот 23 июня 1894 г. на Конгрессе в Париже был создан Международный олимпийский комитет – МОК. Конгресс решил: через два года пройдут первые Олимпийские игры! И это была великая победа мирового спорта, великий подвиг Пьера де Кубертена! </a:t>
            </a:r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643866" cy="5440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Девиз Олимпийцев: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«Главное не победа, а участие»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Первые Олимпийские игры состоялись в 1896 году в Афинах.</a:t>
            </a:r>
            <a:endParaRPr lang="ru-RU" dirty="0"/>
          </a:p>
        </p:txBody>
      </p:sp>
      <p:pic>
        <p:nvPicPr>
          <p:cNvPr id="3" name="Рисунок 2" descr="1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7728" y="1714488"/>
            <a:ext cx="3891942" cy="2571768"/>
          </a:xfrm>
          <a:prstGeom prst="rect">
            <a:avLst/>
          </a:prstGeom>
        </p:spPr>
      </p:pic>
      <p:pic>
        <p:nvPicPr>
          <p:cNvPr id="4" name="Рисунок 3" descr="i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7276" y="2571744"/>
            <a:ext cx="4076724" cy="4049726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504960" cy="16544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Символ Олимпийские кольца</a:t>
            </a:r>
            <a:br>
              <a:rPr lang="ru-RU" dirty="0" smtClean="0"/>
            </a:br>
            <a:r>
              <a:rPr lang="ru-RU" dirty="0" smtClean="0"/>
              <a:t>разработан бароном Пьером де Кубертеном</a:t>
            </a:r>
            <a:endParaRPr lang="ru-RU" dirty="0"/>
          </a:p>
        </p:txBody>
      </p:sp>
      <p:pic>
        <p:nvPicPr>
          <p:cNvPr id="3" name="Рисунок 2" descr="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1" y="2000235"/>
            <a:ext cx="3786214" cy="3786214"/>
          </a:xfrm>
          <a:prstGeom prst="rect">
            <a:avLst/>
          </a:prstGeom>
        </p:spPr>
      </p:pic>
      <p:pic>
        <p:nvPicPr>
          <p:cNvPr id="4" name="Рисунок 3" descr="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929066"/>
            <a:ext cx="3857652" cy="2571768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i="1" dirty="0" smtClean="0"/>
              <a:t/>
            </a:r>
            <a:br>
              <a:rPr lang="ru-RU" sz="7200" i="1" dirty="0" smtClean="0"/>
            </a:br>
            <a:endParaRPr lang="ru-RU" sz="7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5786454"/>
            <a:ext cx="30030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b="1" i="1" dirty="0" smtClean="0">
                <a:solidFill>
                  <a:schemeClr val="bg1"/>
                </a:solidFill>
              </a:rPr>
              <a:t>Выполнила: </a:t>
            </a:r>
          </a:p>
          <a:p>
            <a:pPr algn="r"/>
            <a:r>
              <a:rPr lang="ru-RU" b="1" i="1" dirty="0" smtClean="0">
                <a:solidFill>
                  <a:schemeClr val="bg1"/>
                </a:solidFill>
              </a:rPr>
              <a:t>учитель ГБОУ СОШ №175 </a:t>
            </a:r>
          </a:p>
          <a:p>
            <a:pPr algn="r"/>
            <a:r>
              <a:rPr lang="ru-RU" b="1" i="1" dirty="0" smtClean="0">
                <a:solidFill>
                  <a:schemeClr val="bg1"/>
                </a:solidFill>
              </a:rPr>
              <a:t>И.В.Виноградова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2714620"/>
            <a:ext cx="2743200" cy="136206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Основатель </a:t>
            </a:r>
            <a:r>
              <a:rPr lang="ru-RU" sz="2800" dirty="0" smtClean="0">
                <a:solidFill>
                  <a:schemeClr val="bg1"/>
                </a:solidFill>
              </a:rPr>
              <a:t>Олимпийского</a:t>
            </a:r>
            <a:r>
              <a:rPr lang="ru-RU" sz="2400" dirty="0" smtClean="0">
                <a:solidFill>
                  <a:schemeClr val="bg1"/>
                </a:solidFill>
              </a:rPr>
              <a:t> движения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6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299858" y="1071545"/>
            <a:ext cx="3486456" cy="4625365"/>
          </a:xfrm>
          <a:prstGeom prst="roundRect">
            <a:avLst>
              <a:gd name="adj" fmla="val 0"/>
            </a:avLst>
          </a:prstGeom>
          <a:effectLst>
            <a:softEdge rad="1270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4143380"/>
            <a:ext cx="3643338" cy="9144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Барон Пьер де Кубертен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     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 1863 - 1937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357166"/>
            <a:ext cx="735811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Успешно окончив колледж, Пьер поступает в парижский университет Сорбонна. А это учебное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заведение - одно из самых старых и одно из лучших в Европе. Пьер учится блестяще...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Поначалу Пьер отдает предпочтение педагогике, а история, философия и политика - лишь подспорье. Но затем, и неожиданно для себя, Кубертен буквально заболевает историей, более точно - историей, культурой и литературой Древней Эллады. Словно бы на ощупь, Кубертен продвигается к главному делу своей жизни. </a:t>
            </a:r>
          </a:p>
          <a:p>
            <a:r>
              <a:rPr lang="ru-RU" dirty="0" smtClean="0"/>
              <a:t>	</a:t>
            </a:r>
          </a:p>
          <a:p>
            <a:endParaRPr lang="ru-RU" dirty="0"/>
          </a:p>
        </p:txBody>
      </p:sp>
      <p:pic>
        <p:nvPicPr>
          <p:cNvPr id="9" name="Рисунок 8" descr="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79" y="1785926"/>
            <a:ext cx="2952771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785926"/>
            <a:ext cx="3071834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65448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Олимпийские игры в древней Греции</a:t>
            </a:r>
            <a:endParaRPr lang="ru-RU" sz="6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9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3143248"/>
            <a:ext cx="4198797" cy="27712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Содержимое 5" descr="10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43570" y="2418200"/>
            <a:ext cx="3071834" cy="24379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214290"/>
            <a:ext cx="7498080" cy="38576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Древние греки считали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« Некультурный человек не умеет ни читать,  ни плавать!»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357166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В возрасте девятнадцати лет, Пьер вместе с друзьями создает спортивный клуб. Здесь занимаются футболом, фехтованием и греблей.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" name="Содержимое 9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357298"/>
            <a:ext cx="3657600" cy="23359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Содержимое 10" descr="Рисунок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57818" y="1214422"/>
            <a:ext cx="3214710" cy="457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6" name="Picture 2" descr="C:\Users\Любовь\Desktop\Рисунок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857628"/>
            <a:ext cx="2949575" cy="22272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Без физического не может быть и духовного и нравственного развития.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Содержимое 4" descr="AABL0016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0606" y="1600200"/>
            <a:ext cx="7062788" cy="4708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Именно Пьер де Кубертен стал создателем спортивных союзов для детей, организатором международных соревнований.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Содержимое 4" descr="8752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44155"/>
            <a:ext cx="7231095" cy="5113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6858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Кубертен изучил системы физического воспитания многих стран и пришел к мысли использовать идею возрождения Олимпийских игр для создания системы всемирных спортивных соревнований. Он был еще совсем молодым человеком, когда высказал мысль о возрождении Олимпийских игр.</a:t>
            </a:r>
            <a:endParaRPr lang="ru-RU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</TotalTime>
  <Words>307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Презентация  к уроку физической культуры.</vt:lpstr>
      <vt:lpstr>Основатель Олимпийского движения</vt:lpstr>
      <vt:lpstr>Слайд 3</vt:lpstr>
      <vt:lpstr>Олимпийские игры в древней Греции</vt:lpstr>
      <vt:lpstr>Древние греки считали   « Некультурный человек не умеет ни читать,  ни плавать!» </vt:lpstr>
      <vt:lpstr>В возрасте девятнадцати лет, Пьер вместе с друзьями создает спортивный клуб. Здесь занимаются футболом, фехтованием и греблей. </vt:lpstr>
      <vt:lpstr>Без физического не может быть и духовного и нравственного развития.</vt:lpstr>
      <vt:lpstr>Именно Пьер де Кубертен стал создателем спортивных союзов для детей, организатором международных соревнований.</vt:lpstr>
      <vt:lpstr>Кубертен изучил системы физического воспитания многих стран и пришел к мысли использовать идею возрождения Олимпийских игр для создания системы всемирных спортивных соревнований. Он был еще совсем молодым человеком, когда высказал мысль о возрождении Олимпийских игр.</vt:lpstr>
      <vt:lpstr> Кубертен  объезжает многие страны мира, спорит, убеждает, доказывает. </vt:lpstr>
      <vt:lpstr> 25 ноября 1892 г. Кубертен выступил в Сорбонне с докладом о возрождении Олимпийских игр .   В Конгрессе приняли участие 2 тысячи человек из 10 стран, в том числе из России.   </vt:lpstr>
      <vt:lpstr> И вот 23 июня 1894 г. на Конгрессе в Париже был создан Международный олимпийский комитет – МОК. Конгресс решил: через два года пройдут первые Олимпийские игры! И это была великая победа мирового спорта, великий подвиг Пьера де Кубертена! </vt:lpstr>
      <vt:lpstr>Девиз Олимпийцев:     «Главное не победа, а участие» </vt:lpstr>
      <vt:lpstr>Первые Олимпийские игры состоялись в 1896 году в Афинах.</vt:lpstr>
      <vt:lpstr>Символ Олимпийские кольца разработан бароном Пьером де Кубертеном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Призинтация  к уроку физической культуры.</dc:title>
  <dc:creator>TURBO</dc:creator>
  <cp:lastModifiedBy>Любовь</cp:lastModifiedBy>
  <cp:revision>23</cp:revision>
  <dcterms:created xsi:type="dcterms:W3CDTF">2013-01-11T20:00:39Z</dcterms:created>
  <dcterms:modified xsi:type="dcterms:W3CDTF">2013-01-13T17:41:04Z</dcterms:modified>
</cp:coreProperties>
</file>