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8786842" cy="6524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Доклад на тему: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универсальных учебных действий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процессе изучения школьного курса физики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Подготовила учитель физики МКОУ СОШ с. Тополево Хабаровского муниципального района Сичкарь А.С.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Хабаровск 2012 г.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0"/>
            <a:ext cx="807249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Говоря о формировании у обучающихся универсальных учебных действий, мы говорим об умениях и навыках обучающихся, которые позволят им самостоятельно усваивать новые знания, а также навыков самоорганизации своей деятельности по их поиску. Уровень самостоятельности обучающихся зависит от степени сформированности учебных компетенций. А степень участия в самостоятельной деятельности обучающихся воспитанников и руководство остаётся за учителем. </a:t>
            </a:r>
            <a:br>
              <a:rPr lang="ru-RU" dirty="0" smtClean="0"/>
            </a:br>
            <a:r>
              <a:rPr lang="ru-RU" dirty="0" smtClean="0"/>
              <a:t>Таким образом</a:t>
            </a:r>
            <a:r>
              <a:rPr lang="ru-RU" b="1" dirty="0" smtClean="0"/>
              <a:t>, основная цель учителя - научить детей самостоятельно добывать знания. </a:t>
            </a:r>
          </a:p>
          <a:p>
            <a:endParaRPr lang="ru-RU" b="1" dirty="0" smtClean="0"/>
          </a:p>
          <a:p>
            <a:r>
              <a:rPr lang="ru-RU" dirty="0" smtClean="0"/>
              <a:t>Уроки физики: Какими им быть сегодня? Структура современных уроков стала иной: более разнообразной. Разнообразие уроков повышает интерес обучающихся к ним. Уроки строятся на деятельностной основе, где обучающиеся сами «добывают» и систематизируют знания. Такие уроки ориентированы в разной мере и на усвоение знаний, и на развитие личности учеников. 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142984"/>
          <a:ext cx="8715436" cy="311373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14444"/>
                <a:gridCol w="928696"/>
                <a:gridCol w="714380"/>
                <a:gridCol w="785818"/>
                <a:gridCol w="1000132"/>
                <a:gridCol w="1285884"/>
                <a:gridCol w="1357322"/>
                <a:gridCol w="1428760"/>
              </a:tblGrid>
              <a:tr h="2719799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предмет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Моя оценка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Что я знаю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Что я умею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Что я должен знать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Какую тему для этого надо повторить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Какими умениями я должен овладеть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Какие задачи/ упражнения</a:t>
                      </a:r>
                      <a:r>
                        <a:rPr lang="ru-RU" sz="1800" b="1" baseline="0" dirty="0" smtClean="0"/>
                        <a:t> для этого надо сделать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39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8596" y="642918"/>
            <a:ext cx="8298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Проверка и оценка домашней (контрольной) работы.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8858280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Важнейшей задачей современной системы образования является формирование совокупности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универсальных учебных действий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обеспечивающих компетенцию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научить учиться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не только освоение учащимися конкретных предметных знаний и навыков в рамках отдельных дисциплин.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 физике начинается в период, когда ребёнок переживает самый сложный период своей жизни - подростковый возраст. Этот особый статус возраста связан с изменением социальной ситуации развития подростков, в их стремлении приобщиться к миру взрослых, ориентацией поведения на нормы и ценности этого мира.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Главной задачей педагогов -  это усиление мотивации обучения, расширение познавательных интересов обучающихся воспитанников, вовлечение их в работу над учебными проектами, формирование у них способностей самостоятельно усваивать новые знания, развивать их умения и компетентности.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7844" y="4000504"/>
            <a:ext cx="355180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58477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Рассмотрим виды универсальных учебных действий 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личностные, регулятивные, познавательные, коммуникативные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на уроках физики.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2.1. Личностные универсальные учебные действия.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Личностными результатами обучения физике являются: 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1) сформированность познавательных интересов, интеллектуальных и творческих способностей учащихся; 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2) убежденность в возможности познания природы в необходимости различного использования достижений науки и технологии для дальнейшего развития человеческого общества, уважение к творцам науки и техники, отношение к физике как к элементу общечеловеческой культуры; 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3) самостоятельность в приобретении новых знаний и практических умений; 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4) готовность к выбору жизненного пути в соответствии с собственными интересами и возможностями; 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5) мотивация образовательной деятельности обучающихся воспитанников на основе личностно-ориентированного подхода; 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6) формирование ценностных отношений друг к другу, к учению, к результатам обучения. 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89"/>
            <a:ext cx="80724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Великий итальянский физик Г. Галилей - основоположник научного метода в исследовании явлений природы, выделил 4 этапа в его развертывании: </a:t>
            </a:r>
            <a:br>
              <a:rPr lang="ru-RU" dirty="0" smtClean="0"/>
            </a:br>
            <a:r>
              <a:rPr lang="ru-RU" dirty="0" smtClean="0"/>
              <a:t>• Приобретение чувственного опыта при изучении группы явлении; </a:t>
            </a:r>
            <a:br>
              <a:rPr lang="ru-RU" dirty="0" smtClean="0"/>
            </a:br>
            <a:r>
              <a:rPr lang="ru-RU" dirty="0" smtClean="0"/>
              <a:t>• Выдвижение гипотезы, позволившей объединить наблюдения и факты и связать их в некую модель; </a:t>
            </a:r>
            <a:br>
              <a:rPr lang="ru-RU" dirty="0" smtClean="0"/>
            </a:br>
            <a:r>
              <a:rPr lang="ru-RU" dirty="0" smtClean="0"/>
              <a:t>• Математическое развитие гипотезы или нахождение логических следствий; </a:t>
            </a:r>
            <a:br>
              <a:rPr lang="ru-RU" dirty="0" smtClean="0"/>
            </a:br>
            <a:r>
              <a:rPr lang="ru-RU" dirty="0" smtClean="0"/>
              <a:t>• Опытная проверка гипотезы (совершается открытие новых физических законов и явлений). </a:t>
            </a:r>
            <a:br>
              <a:rPr lang="ru-RU" dirty="0" smtClean="0"/>
            </a:br>
            <a:r>
              <a:rPr lang="ru-RU" dirty="0" smtClean="0"/>
              <a:t>Личностным результатом обучения физике становится убежденность обучающихся в возможности познания природы, уважение к авторам открытий и изобретений, появление интереса к физике как к элементу общечеловеческой культуры. На этой стадии понимания ученик начинает рассматривать причины открытия, происхождение изучаемого явления, постигая законы, лежащие в основе этого явления, предвидит различные следствия, вытекающие из этих законов. При этом он видит закономерность изучаемого явления, целостную картину окружающего мира. </a:t>
            </a:r>
            <a:endParaRPr lang="ru-RU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429132"/>
            <a:ext cx="2714644" cy="2232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00042"/>
            <a:ext cx="75009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2.2. Регулятивные универсальные учебные действия.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Регулятивные действия обеспечивают организацию обучающимся своей деятельности, к ним относятся: 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целеполагание</a:t>
            </a:r>
            <a:r>
              <a:rPr lang="ru-RU" dirty="0" smtClean="0"/>
              <a:t>, как постановка учебной задачи на основе соотнесения того, что известно и усвоено обучающимися, и того, что еще неизвестно;</a:t>
            </a:r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планирование </a:t>
            </a:r>
            <a:r>
              <a:rPr lang="ru-RU" dirty="0" smtClean="0"/>
              <a:t>- определение последовательности промежуточных целей с учетом конечного результата; составление плана и последовательности действий;</a:t>
            </a:r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прогнозирование</a:t>
            </a:r>
            <a:r>
              <a:rPr lang="ru-RU" dirty="0" smtClean="0"/>
              <a:t> - предвосхищение результата и уровня усвоения его временных характеристик;</a:t>
            </a:r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контроль </a:t>
            </a:r>
            <a:r>
              <a:rPr lang="ru-RU" dirty="0" smtClean="0"/>
              <a:t>в форме сличения способа действия и его результата с заданным эталоном с целью обнаружения отклонений и отличий от эталона;</a:t>
            </a:r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коррекция </a:t>
            </a:r>
            <a:r>
              <a:rPr lang="ru-RU" dirty="0" smtClean="0"/>
              <a:t>- внесение необходимых дополнений и корректив в план, и способ действия в случае расхождения от эталона;</a:t>
            </a:r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оценка</a:t>
            </a:r>
            <a:r>
              <a:rPr lang="ru-RU" dirty="0" smtClean="0"/>
              <a:t> - выделение и осознание обучающимися того, что уже усвоено и что еще подлежит усвоению, осознание качества и уровня усвоения;</a:t>
            </a:r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волевая саморегуляция</a:t>
            </a:r>
            <a:r>
              <a:rPr lang="ru-RU" dirty="0" smtClean="0"/>
              <a:t>, как способность к мобилизации сил и энергии, способность к волевому усилию, преодоление препятствия.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807249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Регулятивные универсальные учебные действия формируются при выполнении лабораторных работ, при решении экспериментальных задач, при решении качественных и количественных задач. </a:t>
            </a:r>
            <a:br>
              <a:rPr lang="ru-RU" dirty="0" smtClean="0"/>
            </a:br>
            <a:r>
              <a:rPr lang="ru-RU" dirty="0" smtClean="0"/>
              <a:t>При обучении физике, деятельность, связанная с проведением физического эксперимента, оказывается комплексной, включающей в себя планирование, моделирование, выдвижение гипотез, наблюдение, подбор приборов и построение установок, измерение, представление и обобщение результатов. В конечном итоге можно говорить об усвоении экспериментального метода познания физических явлений. Формирование перечисленных качеств и их диагностика должна быть постоянно в поле зрения учителя. </a:t>
            </a:r>
          </a:p>
          <a:p>
            <a:endParaRPr lang="ru-RU" dirty="0" smtClean="0"/>
          </a:p>
          <a:p>
            <a:r>
              <a:rPr lang="ru-RU" sz="1200" dirty="0" smtClean="0"/>
              <a:t>1. Закрепите желоб в штативе и установите наклон желоба таким, чтобы шарик проходил всю длину желоба. Используя имеющие знания, определите: </a:t>
            </a:r>
            <a:br>
              <a:rPr lang="ru-RU" sz="1200" dirty="0" smtClean="0"/>
            </a:br>
            <a:r>
              <a:rPr lang="ru-RU" sz="1200" dirty="0" smtClean="0"/>
              <a:t>а) ускорение шарика; б) скорость шарика в конце желоба. </a:t>
            </a:r>
            <a:br>
              <a:rPr lang="ru-RU" sz="1200" dirty="0" smtClean="0"/>
            </a:br>
            <a:r>
              <a:rPr lang="ru-RU" sz="1200" dirty="0" smtClean="0"/>
              <a:t>Укажите, как меняется следующие величины при движении шарика вверх по желобу: а) скорость; б) ускорение; в) потенциальная энергия; г) импульс; </a:t>
            </a:r>
            <a:r>
              <a:rPr lang="ru-RU" sz="1200" dirty="0" err="1" smtClean="0"/>
              <a:t>д</a:t>
            </a:r>
            <a:r>
              <a:rPr lang="ru-RU" sz="1200" dirty="0" smtClean="0"/>
              <a:t>) кинетическая энергия е) полная механическая энергия в реальных условиях (с учетом трения); ж) полная механическая энергия в идеальных условиях (без учета трения). </a:t>
            </a:r>
            <a:br>
              <a:rPr lang="ru-RU" sz="1200" dirty="0" smtClean="0"/>
            </a:br>
            <a:endParaRPr lang="ru-RU" sz="1200" dirty="0" smtClean="0"/>
          </a:p>
          <a:p>
            <a:r>
              <a:rPr lang="ru-RU" sz="1200" dirty="0" smtClean="0"/>
              <a:t>Задача 2. Соберите электрическую цепь из источника тока, реостата, лампочки, амперметра, ключа, соединив их последовательно. Подсоедините вольтметр параллельно лампочке. Замкнув электрическую цепь, произведите необходимые измерения и расчеты. Запишите: а) силу тока; б) напряжение на лампочке; в) мощность тока в лампе; г) работу совершенную электрическим током в лампе за 10 с; </a:t>
            </a:r>
            <a:r>
              <a:rPr lang="ru-RU" sz="1200" dirty="0" err="1" smtClean="0"/>
              <a:t>д</a:t>
            </a:r>
            <a:r>
              <a:rPr lang="ru-RU" sz="1200" dirty="0" smtClean="0"/>
              <a:t>) количество теплоты, выделенное в лампе за 10с.; е) начертите схему собранной электрической цепи. </a:t>
            </a:r>
            <a:br>
              <a:rPr lang="ru-RU" sz="1200" dirty="0" smtClean="0"/>
            </a:br>
            <a:endParaRPr lang="ru-RU" sz="1200" dirty="0" smtClean="0"/>
          </a:p>
          <a:p>
            <a:r>
              <a:rPr lang="ru-RU" sz="1200" dirty="0" smtClean="0"/>
              <a:t>Задача 3. Проверьте, измениться ли температура воды и как, если в ней растворить соль. Объяснить явление. </a:t>
            </a:r>
            <a:br>
              <a:rPr lang="ru-RU" sz="1200" dirty="0" smtClean="0"/>
            </a:br>
            <a:r>
              <a:rPr lang="ru-RU" sz="1200" dirty="0" smtClean="0"/>
              <a:t>Приборы и материалы: стакан с водой, соль, термометр. </a:t>
            </a:r>
            <a:endParaRPr lang="ru-RU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85794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2.3. Познавательные универсальные учебные действия. </a:t>
            </a:r>
            <a:br>
              <a:rPr lang="ru-RU" b="1" dirty="0" smtClean="0"/>
            </a:br>
            <a:r>
              <a:rPr lang="ru-RU" b="1" dirty="0" smtClean="0"/>
              <a:t>Метопредметные </a:t>
            </a:r>
            <a:r>
              <a:rPr lang="ru-RU" dirty="0" smtClean="0"/>
              <a:t>УУД включают: </a:t>
            </a:r>
            <a:br>
              <a:rPr lang="ru-RU" dirty="0" smtClean="0"/>
            </a:br>
            <a:r>
              <a:rPr lang="ru-RU" dirty="0" smtClean="0"/>
              <a:t> Развитие общеучебных УУД на уроках физики предусматривает: </a:t>
            </a:r>
            <a:br>
              <a:rPr lang="ru-RU" dirty="0" smtClean="0"/>
            </a:br>
            <a:r>
              <a:rPr lang="ru-RU" dirty="0" smtClean="0"/>
              <a:t>• формирование умений воспринимать, перерабатывать предъявлять информацию в словесной, образной, символической формах, анализировать и перерабатывать полученную информацию в соответствии с поставленными задачами, выделять основное содержание прочитанного текста, находить ответы на поставленные вопросы и излагать его; </a:t>
            </a:r>
            <a:br>
              <a:rPr lang="ru-RU" dirty="0" smtClean="0"/>
            </a:br>
            <a:r>
              <a:rPr lang="ru-RU" dirty="0" smtClean="0"/>
              <a:t>• приобретение опыта самостоятельного поиска, анализа и отбора информации с использованием различных источников и новых информационных технологий для решения познавательных задач. </a:t>
            </a:r>
            <a:br>
              <a:rPr lang="ru-RU" dirty="0" smtClean="0"/>
            </a:br>
            <a:r>
              <a:rPr lang="ru-RU" dirty="0" smtClean="0"/>
              <a:t>Универсальные логические действия. </a:t>
            </a:r>
            <a:br>
              <a:rPr lang="ru-RU" dirty="0" smtClean="0"/>
            </a:br>
            <a:r>
              <a:rPr lang="ru-RU" dirty="0" smtClean="0"/>
              <a:t>В рамках школьного обучения под логическим мышлением понимается способность и умение обучающихся производить простые логические действия (анализ, синтез, сравнение, обобщение и </a:t>
            </a:r>
            <a:r>
              <a:rPr lang="ru-RU" dirty="0" err="1" smtClean="0"/>
              <a:t>т.д</a:t>
            </a:r>
            <a:r>
              <a:rPr lang="ru-RU" dirty="0" smtClean="0"/>
              <a:t>).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97346"/>
            <a:ext cx="77867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Схема «рождающаяся» на глазах, воспринимается ими, как результат собственного труда, лучше запоминается и в дальнейшем используется как справочная. Она может быть полезна при решении задач, при выполнении тестовых заданий. Такие схемы помогают освоить основной материал. Слабоуспевающие обучающиеся, вначале используют схему, как опору. С ее помощью можно воспроизвести материал, ответить на вопросы учителя, учитывая логические связи и зависимости по стрелкам, вписать в нее информацию, воспроизвести схему (ОК) по памяти, выписать обозначения всех физических величин, встречающихся на схеме (ОК) и их единицы. Изучаемый материал связывается воедино, развивается логическое мышление, навыки самостоятельной работы с учебником, повышается активность обучающихся воспитанников, растет интерес к предмету.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357166"/>
            <a:ext cx="835824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2.4. Коммуникативные универсальные действия.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Коммуникативные действия обеспечивают социальную компетентность и сознательную ориентацию обучающихся на позиции других людей, умение слушать и вступать в диалог, участвовать в коллективном обсуждении проблем; </a:t>
            </a:r>
            <a:br>
              <a:rPr lang="ru-RU" dirty="0" smtClean="0"/>
            </a:br>
            <a:r>
              <a:rPr lang="ru-RU" dirty="0" smtClean="0"/>
              <a:t>Видами коммуникативных действий являются: </a:t>
            </a:r>
            <a:br>
              <a:rPr lang="ru-RU" dirty="0" smtClean="0"/>
            </a:br>
            <a:r>
              <a:rPr lang="ru-RU" dirty="0" smtClean="0"/>
              <a:t>• планирование учебного сотрудничества с учителем и сверстниками – определение цели; </a:t>
            </a:r>
            <a:br>
              <a:rPr lang="ru-RU" dirty="0" smtClean="0"/>
            </a:br>
            <a:r>
              <a:rPr lang="ru-RU" dirty="0" smtClean="0"/>
              <a:t>• постановка вопросов - принципиальное сотрудничество в поиске и сборе информации; </a:t>
            </a:r>
            <a:br>
              <a:rPr lang="ru-RU" dirty="0" smtClean="0"/>
            </a:br>
            <a:r>
              <a:rPr lang="ru-RU" dirty="0" smtClean="0"/>
              <a:t>• управление поведением партнера - контроль, коррекция, оценки действий партнера; </a:t>
            </a:r>
            <a:br>
              <a:rPr lang="ru-RU" dirty="0" smtClean="0"/>
            </a:br>
            <a:r>
              <a:rPr lang="ru-RU" dirty="0" smtClean="0"/>
              <a:t>• умение с достаточной полнотой и точностью выражать свои мысли в соответствии с задачами и условиями коммуникации; владение монологической и диалогической формами речи. </a:t>
            </a:r>
            <a:br>
              <a:rPr lang="ru-RU" dirty="0" smtClean="0"/>
            </a:br>
            <a:r>
              <a:rPr lang="ru-RU" dirty="0" smtClean="0"/>
              <a:t>В коммуникативную компетентность входит способность устанавливать и поддерживать необходимые контакты с другими людьми, владение определенными нормами общения, поведения. </a:t>
            </a:r>
            <a:br>
              <a:rPr lang="ru-RU" dirty="0" smtClean="0"/>
            </a:br>
            <a:r>
              <a:rPr lang="ru-RU" dirty="0" smtClean="0"/>
              <a:t>Элементы формирования коммуникативной УУД можно рассмотреть на примере урока конференции. Урок – конференция - особая форма учебного занятия, сочетающая индивидуальную работу каждого ученика (подготовка сообщения и выступление с ним на уроке) с активной работой всего класса (конспектирование выступлений, обсуждение докладов, оценивание выступлений). 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362</Words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15</cp:revision>
  <dcterms:modified xsi:type="dcterms:W3CDTF">2012-11-03T16:45:54Z</dcterms:modified>
</cp:coreProperties>
</file>