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</a:rPr>
              <a:t>БАКТЕРИИ</a:t>
            </a:r>
            <a:endParaRPr lang="ru-RU" sz="9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528834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Выполнила учитель  биологии МОУ «СОШ имени А. П. Чехова» г. Истра Борисова А. Н. 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63888" y="548680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Архейская эра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МИКРОБИОЛОГИЯ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976686" cy="46251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4427984" y="1988840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Антони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ван</a:t>
            </a:r>
            <a:r>
              <a:rPr lang="ru-RU" sz="2800" b="1" dirty="0" smtClean="0"/>
              <a:t>  Левенгук – основоположник микроскопии</a:t>
            </a:r>
            <a:endParaRPr lang="ru-RU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933056"/>
            <a:ext cx="2615565" cy="24368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ФОРМА БАКТЕРИЙ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31961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365104"/>
            <a:ext cx="2850671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1115616" y="141277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Кокки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204864"/>
            <a:ext cx="2232247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3923928" y="177281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Бациллы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0971" y="1052736"/>
            <a:ext cx="299302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2" name="TextBox 11"/>
          <p:cNvSpPr txBox="1"/>
          <p:nvPr/>
        </p:nvSpPr>
        <p:spPr>
          <a:xfrm>
            <a:off x="6516216" y="328498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Спириллы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077072"/>
            <a:ext cx="2952328" cy="214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6516216" y="609329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Вибрион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</TotalTime>
  <Words>37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Роман</cp:lastModifiedBy>
  <cp:revision>31</cp:revision>
  <dcterms:modified xsi:type="dcterms:W3CDTF">2014-12-19T16:49:01Z</dcterms:modified>
</cp:coreProperties>
</file>