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3E9B-2A6E-4B84-8E23-5383228AEEA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6DC-B12D-40A2-A485-5E42820D0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3E9B-2A6E-4B84-8E23-5383228AEEA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6DC-B12D-40A2-A485-5E42820D0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3E9B-2A6E-4B84-8E23-5383228AEEA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6DC-B12D-40A2-A485-5E42820D0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3E9B-2A6E-4B84-8E23-5383228AEEA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6DC-B12D-40A2-A485-5E42820D0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3E9B-2A6E-4B84-8E23-5383228AEEA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6DC-B12D-40A2-A485-5E42820D0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3E9B-2A6E-4B84-8E23-5383228AEEA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6DC-B12D-40A2-A485-5E42820D0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3E9B-2A6E-4B84-8E23-5383228AEEA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6DC-B12D-40A2-A485-5E42820D0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3E9B-2A6E-4B84-8E23-5383228AEEA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6DC-B12D-40A2-A485-5E42820D0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3E9B-2A6E-4B84-8E23-5383228AEEA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6DC-B12D-40A2-A485-5E42820D0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3E9B-2A6E-4B84-8E23-5383228AEEA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6DC-B12D-40A2-A485-5E42820D0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3E9B-2A6E-4B84-8E23-5383228AEEA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6DC-B12D-40A2-A485-5E42820D00DB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B3E9B-2A6E-4B84-8E23-5383228AEEA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D6DC-B12D-40A2-A485-5E42820D00D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8064896" cy="277206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Простодушных»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5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1"/>
            <a:ext cx="6768752" cy="613051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920880" cy="59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684239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0" y="1196752"/>
            <a:ext cx="7794856" cy="51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03" y="1806575"/>
            <a:ext cx="5645394" cy="4052888"/>
          </a:xfrm>
        </p:spPr>
      </p:pic>
    </p:spTree>
    <p:extLst>
      <p:ext uri="{BB962C8B-B14F-4D97-AF65-F5344CB8AC3E}">
        <p14:creationId xmlns:p14="http://schemas.microsoft.com/office/powerpoint/2010/main" val="37706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625"/>
            <a:ext cx="7125113" cy="720080"/>
          </a:xfrm>
        </p:spPr>
        <p:txBody>
          <a:bodyPr/>
          <a:lstStyle/>
          <a:p>
            <a:r>
              <a:rPr lang="ru-RU" sz="5400" dirty="0" smtClean="0"/>
              <a:t>   </a:t>
            </a:r>
            <a:r>
              <a:rPr lang="ru-RU" sz="5400" dirty="0" err="1" smtClean="0"/>
              <a:t>пикнодизостоз</a:t>
            </a:r>
            <a:endParaRPr lang="ru-RU" sz="5400" dirty="0"/>
          </a:p>
        </p:txBody>
      </p:sp>
      <p:pic>
        <p:nvPicPr>
          <p:cNvPr id="4" name="Рисунок 3" descr="&amp;Icy;&amp;scy;&amp;tcy;&amp;ocy;&amp;rcy;&amp;icy;&amp;yacy;. &amp;Kcy;&amp;ucy;&amp;lcy;&amp;softcy;&amp;tcy;&amp;ucy;&amp;rcy;&amp;acy;. &amp;Icy;&amp;scy;&amp;kcy;&amp;ucy;&amp;scy;&amp;scy;&amp;tcy;&amp;vcy;&amp;ocy;.- &amp;yacy;.&amp;rcy;&amp;u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764704"/>
            <a:ext cx="6552728" cy="609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3" y="260648"/>
            <a:ext cx="7125112" cy="757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/>
              <a:t>Синдром Марфина</a:t>
            </a:r>
            <a:endParaRPr lang="ru-RU" sz="5400" dirty="0"/>
          </a:p>
        </p:txBody>
      </p:sp>
      <p:pic>
        <p:nvPicPr>
          <p:cNvPr id="4" name="Рисунок 3" descr="Abraham Lincoln Background - Viewing Galler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344815" cy="5550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1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166</TotalTime>
  <Words>8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Winter</vt:lpstr>
      <vt:lpstr>«Театр Простодушных»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пикнодизостоз</vt:lpstr>
      <vt:lpstr>Презентация PowerPoint</vt:lpstr>
    </vt:vector>
  </TitlesOfParts>
  <Company>МОУ СОШ №17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«Театр Простодушных» </dc:title>
  <dc:creator>Шапкина</dc:creator>
  <cp:lastModifiedBy>Шапкина</cp:lastModifiedBy>
  <cp:revision>10</cp:revision>
  <dcterms:created xsi:type="dcterms:W3CDTF">2014-11-26T05:51:45Z</dcterms:created>
  <dcterms:modified xsi:type="dcterms:W3CDTF">2014-12-15T15:00:00Z</dcterms:modified>
</cp:coreProperties>
</file>