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2" r:id="rId3"/>
    <p:sldId id="265" r:id="rId4"/>
    <p:sldId id="257" r:id="rId5"/>
    <p:sldId id="258" r:id="rId6"/>
    <p:sldId id="259" r:id="rId7"/>
    <p:sldId id="260" r:id="rId8"/>
    <p:sldId id="267" r:id="rId9"/>
    <p:sldId id="261" r:id="rId10"/>
    <p:sldId id="271" r:id="rId11"/>
    <p:sldId id="274" r:id="rId12"/>
    <p:sldId id="272" r:id="rId13"/>
    <p:sldId id="273" r:id="rId14"/>
    <p:sldId id="263" r:id="rId15"/>
    <p:sldId id="268" r:id="rId16"/>
    <p:sldId id="264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кола 9" initials="ш9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7T21:59:34.954" idx="1">
    <p:pos x="5511" y="48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BB408-6C5B-4E9A-A332-64724925B047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B9D1B-C65D-4600-9357-CFD0C759A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5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B9D1B-C65D-4600-9357-CFD0C759A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6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69EF1AD-65EE-4D16-8C57-F1D831EE32C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D5C2D95-01F4-4AD5-A75A-1C30026608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1%D0%BA%D0%B2%D0%B0" TargetMode="External"/><Relationship Id="rId13" Type="http://schemas.openxmlformats.org/officeDocument/2006/relationships/hyperlink" Target="http://ru.wikipedia.org/wiki/%D0%9A%D0%BE%D1%81%D0%BC%D0%BE%D0%BD%D0%B0%D0%B2%D1%82%D0%B8%D0%BA%D0%B0" TargetMode="External"/><Relationship Id="rId18" Type="http://schemas.openxmlformats.org/officeDocument/2006/relationships/hyperlink" Target="http://ru.wikipedia.org/wiki/%D0%90%D0%BA%D0%B0%D0%B4%D0%B5%D0%BC%D0%B8%D0%BA" TargetMode="External"/><Relationship Id="rId3" Type="http://schemas.openxmlformats.org/officeDocument/2006/relationships/hyperlink" Target="http://ru.wikipedia.org/wiki/12_%D1%8F%D0%BD%D0%B2%D0%B0%D1%80%D1%8F" TargetMode="External"/><Relationship Id="rId21" Type="http://schemas.openxmlformats.org/officeDocument/2006/relationships/hyperlink" Target="http://ru.wikipedia.org/wiki/1953_%D0%B3%D0%BE%D0%B4" TargetMode="External"/><Relationship Id="rId7" Type="http://schemas.openxmlformats.org/officeDocument/2006/relationships/hyperlink" Target="http://ru.wikipedia.org/wiki/1966" TargetMode="External"/><Relationship Id="rId12" Type="http://schemas.openxmlformats.org/officeDocument/2006/relationships/hyperlink" Target="http://ru.wikipedia.org/wiki/%D0%A1%D0%A1%D0%A1%D0%A0" TargetMode="External"/><Relationship Id="rId17" Type="http://schemas.openxmlformats.org/officeDocument/2006/relationships/hyperlink" Target="http://ru.wikipedia.org/wiki/%D0%9B%D0%B5%D0%BD%D0%B8%D0%BD%D1%81%D0%BA%D0%B0%D1%8F_%D0%BF%D1%80%D0%B5%D0%BC%D0%B8%D1%8F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ru.wikipedia.org/wiki/%D0%93%D0%B5%D1%80%D0%BE%D0%B9_%D0%A1%D0%BE%D1%86%D0%B8%D0%B0%D0%BB%D0%B8%D1%81%D1%82%D0%B8%D1%87%D0%B5%D1%81%D0%BA%D0%BE%D0%B3%D0%BE_%D0%A2%D1%80%D1%83%D0%B4%D0%B0" TargetMode="External"/><Relationship Id="rId20" Type="http://schemas.openxmlformats.org/officeDocument/2006/relationships/hyperlink" Target="http://ru.wikipedia.org/wiki/%D0%9A%D0%9F%D0%A1%D0%A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4_%D1%8F%D0%BD%D0%B2%D0%B0%D1%80%D1%8F" TargetMode="External"/><Relationship Id="rId11" Type="http://schemas.openxmlformats.org/officeDocument/2006/relationships/hyperlink" Target="http://ru.wikipedia.org/wiki/%D0%A0%D0%B0%D0%BA%D0%B5%D1%82%D0%BD%D0%BE%D0%B5_%D0%BE%D1%80%D1%83%D0%B6%D0%B8%D0%B5" TargetMode="External"/><Relationship Id="rId5" Type="http://schemas.openxmlformats.org/officeDocument/2006/relationships/hyperlink" Target="http://ru.wikipedia.org/wiki/%D0%96%D0%B8%D1%82%D0%BE%D0%BC%D0%B8%D1%80" TargetMode="External"/><Relationship Id="rId15" Type="http://schemas.openxmlformats.org/officeDocument/2006/relationships/hyperlink" Target="http://ru.wikipedia.org/wiki/%D0%AE%D1%80%D0%B8%D0%B9_%D0%93%D0%B0%D0%B3%D0%B0%D1%80%D0%B8%D0%BD" TargetMode="External"/><Relationship Id="rId10" Type="http://schemas.openxmlformats.org/officeDocument/2006/relationships/hyperlink" Target="http://ru.wikipedia.org/wiki/%D0%9A%D0%BE%D1%81%D0%BC%D0%B8%D1%87%D0%B5%D1%81%D0%BA%D0%B8%D0%B9_%D0%BA%D0%BE%D1%80%D0%B0%D0%B1%D0%BB%D1%8C" TargetMode="External"/><Relationship Id="rId19" Type="http://schemas.openxmlformats.org/officeDocument/2006/relationships/hyperlink" Target="http://ru.wikipedia.org/wiki/%D0%90%D0%BA%D0%B0%D0%B4%D0%B5%D0%BC%D0%B8%D1%8F_%D0%BD%D0%B0%D1%83%D0%BA_%D0%A1%D0%A1%D0%A1%D0%A0" TargetMode="External"/><Relationship Id="rId4" Type="http://schemas.openxmlformats.org/officeDocument/2006/relationships/hyperlink" Target="http://ru.wikipedia.org/wiki/1907" TargetMode="External"/><Relationship Id="rId9" Type="http://schemas.openxmlformats.org/officeDocument/2006/relationships/hyperlink" Target="http://ru.wikipedia.org/wiki/%D0%A0%D0%B0%D0%BA%D0%B5%D1%82%D0%B0" TargetMode="External"/><Relationship Id="rId14" Type="http://schemas.openxmlformats.org/officeDocument/2006/relationships/hyperlink" Target="http://ru.wikipedia.org/wiki/XX_%D0%B2%D0%B5%D0%BA" TargetMode="External"/><Relationship Id="rId22" Type="http://schemas.openxmlformats.org/officeDocument/2006/relationships/hyperlink" Target="http://ru.wikipedia.org/wiki/%D0%9F%D0%BE%D0%B4%D0%BF%D0%BE%D0%BB%D0%BA%D0%BE%D0%B2%D0%BD%D0%B8%D0%B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1%81%D0%BC%D0%BE%D0%B4%D1%80%D0%BE%D0%BC" TargetMode="External"/><Relationship Id="rId13" Type="http://schemas.openxmlformats.org/officeDocument/2006/relationships/hyperlink" Target="http://ru.wikipedia.org/wiki/%D0%9A%D0%B5%D0%BB%D0%B4%D1%8B%D1%88,_%D0%9C%D1%81%D1%82%D0%B8%D1%81%D0%BB%D0%B0%D0%B2_%D0%92%D1%81%D0%B5%D0%B2%D0%BE%D0%BB%D0%BE%D0%B4%D0%BE%D0%B2%D0%B8%D1%87" TargetMode="External"/><Relationship Id="rId3" Type="http://schemas.openxmlformats.org/officeDocument/2006/relationships/hyperlink" Target="http://ru.wikipedia.org/wiki/%D0%98%D1%81%D0%BA%D1%83%D1%81%D1%81%D1%82%D0%B2%D0%B5%D0%BD%D0%BD%D1%8B%D0%B9_%D1%81%D0%BF%D1%83%D1%82%D0%BD%D0%B8%D0%BA_%D0%97%D0%B5%D0%BC%D0%BB%D0%B8" TargetMode="External"/><Relationship Id="rId7" Type="http://schemas.openxmlformats.org/officeDocument/2006/relationships/hyperlink" Target="http://ru.wikipedia.org/wiki/%D0%A2%D1%8E%D1%80%D0%B0-%D0%A2%D0%B0%D0%BC" TargetMode="External"/><Relationship Id="rId12" Type="http://schemas.openxmlformats.org/officeDocument/2006/relationships/hyperlink" Target="http://ru.wikipedia.org/wiki/%D0%9A%D0%BE%D1%80%D0%BE%D0%BB%D1%91%D0%B2,_%D0%A1%D0%B5%D1%80%D0%B3%D0%B5%D0%B9_%D0%9F%D0%B0%D0%B2%D0%BB%D0%BE%D0%B2%D0%B8%D1%87" TargetMode="External"/><Relationship Id="rId17" Type="http://schemas.openxmlformats.org/officeDocument/2006/relationships/hyperlink" Target="http://ru.wikipedia.org/wiki/%D0%9A%D0%BE%D1%81%D0%BC%D0%B8%D1%87%D0%B5%D1%81%D0%BA%D0%B8%D0%B5_%D0%B2%D0%BE%D0%B9%D1%81%D0%BA%D0%B0_%D0%A0%D0%BE%D1%81%D1%81%D0%B8%D0%B8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57_%D0%B3%D0%BE%D0%B4" TargetMode="External"/><Relationship Id="rId11" Type="http://schemas.openxmlformats.org/officeDocument/2006/relationships/hyperlink" Target="http://ru.wikipedia.org/wiki/%D0%A0-7" TargetMode="External"/><Relationship Id="rId5" Type="http://schemas.openxmlformats.org/officeDocument/2006/relationships/hyperlink" Target="http://ru.wikipedia.org/wiki/4_%D0%BE%D0%BA%D1%82%D1%8F%D0%B1%D1%80%D1%8F" TargetMode="External"/><Relationship Id="rId15" Type="http://schemas.openxmlformats.org/officeDocument/2006/relationships/hyperlink" Target="http://ru.wikipedia.org/wiki/%D0%9B%D0%B8%D0%B4%D0%BE%D1%80%D0%B5%D0%BD%D0%BA%D0%BE,_%D0%9D%D0%B8%D0%BA%D0%BE%D0%BB%D0%B0%D0%B9_%D0%A1%D1%82%D0%B5%D0%BF%D0%B0%D0%BD%D0%BE%D0%B2%D0%B8%D1%87" TargetMode="External"/><Relationship Id="rId10" Type="http://schemas.openxmlformats.org/officeDocument/2006/relationships/hyperlink" Target="http://ru.wikipedia.org/wiki/%D0%A1%D0%BF%D1%83%D1%82%D0%BD%D0%B8%D0%BA_(%D1%80%D0%B0%D0%BA%D0%B5%D1%82%D0%B0-%D0%BD%D0%BE%D1%81%D0%B8%D1%82%D0%B5%D0%BB%D1%8C)" TargetMode="External"/><Relationship Id="rId4" Type="http://schemas.openxmlformats.org/officeDocument/2006/relationships/hyperlink" Target="http://ru.wikipedia.org/wiki/%D0%A1%D0%A1%D0%A1%D0%A0" TargetMode="External"/><Relationship Id="rId9" Type="http://schemas.openxmlformats.org/officeDocument/2006/relationships/hyperlink" Target="http://ru.wikipedia.org/wiki/%D0%91%D0%B0%D0%B9%D0%BA%D0%BE%D0%BD%D1%83%D1%80" TargetMode="External"/><Relationship Id="rId14" Type="http://schemas.openxmlformats.org/officeDocument/2006/relationships/hyperlink" Target="http://ru.wikipedia.org/wiki/%D0%A2%D0%B8%D1%85%D0%BE%D0%BD%D1%80%D0%B0%D0%B2%D0%BE%D0%B2,_%D0%9C%D0%B8%D1%85%D0%B0%D0%B8%D0%BB_%D0%9A%D0%BB%D0%B0%D0%B2%D0%B4%D0%B8%D0%B5%D0%B2%D0%B8%D1%8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F%D0%BE%D0%B3%D0%B5%D0%B9" TargetMode="External"/><Relationship Id="rId3" Type="http://schemas.openxmlformats.org/officeDocument/2006/relationships/hyperlink" Target="http://ru.wikipedia.org/wiki/4_%D0%BE%D0%BA%D1%82%D1%8F%D0%B1%D1%80%D1%8F" TargetMode="External"/><Relationship Id="rId7" Type="http://schemas.openxmlformats.org/officeDocument/2006/relationships/hyperlink" Target="http://ru.wikipedia.org/wiki/%D0%9F%D0%B5%D1%80%D0%B8%D0%B3%D0%B5%D0%B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58" TargetMode="External"/><Relationship Id="rId5" Type="http://schemas.openxmlformats.org/officeDocument/2006/relationships/hyperlink" Target="http://ru.wikipedia.org/wiki/4_%D1%8F%D0%BD%D0%B2%D0%B0%D1%80%D1%8F" TargetMode="External"/><Relationship Id="rId4" Type="http://schemas.openxmlformats.org/officeDocument/2006/relationships/hyperlink" Target="http://ru.wikipedia.org/wiki/195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1%81%D0%BC%D0%B8%D1%87%D0%B5%D1%81%D0%BA%D0%B0%D1%8F_%D1%81%D1%82%D0%B0%D0%BD%D1%86%D0%B8%D1%8F" TargetMode="External"/><Relationship Id="rId13" Type="http://schemas.openxmlformats.org/officeDocument/2006/relationships/hyperlink" Target="#cite_note-4"/><Relationship Id="rId18" Type="http://schemas.openxmlformats.org/officeDocument/2006/relationships/hyperlink" Target="http://ru.wikipedia.org/w/index.php?title=%D0%AD%D0%BA%D1%81%D0%BF%D0%B5%D1%80%D0%B8%D0%BC%D0%B5%D0%BD%D1%82%D0%B0%D0%BB%D1%8C%D0%BD%D1%8B%D0%B9_%D1%81%D0%BF%D1%83%D1%82%D0%BD%D0%B8%D0%BA&amp;action=edit&amp;redlink=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ru.wikipedia.org/wiki/%D0%9A%D0%BE%D1%81%D0%BC%D0%B8%D1%87%D0%B5%D1%81%D0%BA%D0%B8%D0%B9_%D0%BA%D0%BE%D1%80%D0%B0%D0%B1%D0%BB%D1%8C" TargetMode="External"/><Relationship Id="rId12" Type="http://schemas.openxmlformats.org/officeDocument/2006/relationships/hyperlink" Target="http://ru.wikipedia.org/wiki/%D0%9C%D0%B0%D0%BB%D1%8B%D0%B5_%D1%81%D0%BF%D1%83%D1%82%D0%BD%D0%B8%D0%BA%D0%B8" TargetMode="External"/><Relationship Id="rId17" Type="http://schemas.openxmlformats.org/officeDocument/2006/relationships/hyperlink" Target="http://ru.wikipedia.org/wiki/%D0%A1%D0%BF%D1%83%D1%82%D0%BD%D0%B8%D0%BA_%D1%81%D0%B2%D1%8F%D0%B7%D0%B8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ru.wikipedia.org/wiki/%D0%A1%D0%BF%D1%83%D1%82%D0%BD%D0%B8%D0%BA%D0%BE%D0%B2%D0%B0%D1%8F_%D1%81%D0%B8%D1%81%D1%82%D0%B5%D0%BC%D0%B0_%D0%BD%D0%B0%D0%B2%D0%B8%D0%B3%D0%B0%D1%86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8%D1%81%D1%82%D0%B0%D0%BD%D1%86%D0%B8%D0%BE%D0%BD%D0%BD%D0%BE%D0%B5_%D0%B7%D0%BE%D0%BD%D0%B4%D0%B8%D1%80%D0%BE%D0%B2%D0%B0%D0%BD%D0%B8%D0%B5_%D0%97%D0%B5%D0%BC%D0%BB%D0%B8" TargetMode="External"/><Relationship Id="rId11" Type="http://schemas.openxmlformats.org/officeDocument/2006/relationships/hyperlink" Target="http://ru.wikipedia.org/wiki/%D0%97%D0%B5%D0%BC%D0%BB%D1%8F" TargetMode="External"/><Relationship Id="rId5" Type="http://schemas.openxmlformats.org/officeDocument/2006/relationships/hyperlink" Target="http://ru.wikipedia.org/w/index.php?title=%D0%91%D0%B8%D0%BE%D1%81%D0%BF%D1%83%D1%82%D0%BD%D0%B8%D0%BA&amp;action=edit&amp;redlink=1" TargetMode="External"/><Relationship Id="rId15" Type="http://schemas.openxmlformats.org/officeDocument/2006/relationships/hyperlink" Target="http://ru.wikipedia.org/wiki/%D0%A0%D0%B0%D0%B7%D0%B2%D0%B5%D0%B4%D1%8B%D0%B2%D0%B0%D1%82%D0%B5%D0%BB%D1%8C%D0%BD%D1%8B%D0%B9_%D1%81%D0%BF%D1%83%D1%82%D0%BD%D0%B8%D0%BA" TargetMode="External"/><Relationship Id="rId10" Type="http://schemas.openxmlformats.org/officeDocument/2006/relationships/hyperlink" Target="http://ru.wikipedia.org/wiki/%D0%9A%D0%BB%D0%B8%D0%BC%D0%B0%D1%82" TargetMode="External"/><Relationship Id="rId4" Type="http://schemas.openxmlformats.org/officeDocument/2006/relationships/hyperlink" Target="http://ru.wikipedia.org/wiki/%D0%90%D1%81%D1%82%D1%80%D0%BE%D0%BD%D0%BE%D0%BC%D0%B8%D1%87%D0%B5%D1%81%D0%BA%D0%B8%D0%B9_%D1%81%D0%BF%D1%83%D1%82%D0%BD%D0%B8%D0%BA" TargetMode="External"/><Relationship Id="rId9" Type="http://schemas.openxmlformats.org/officeDocument/2006/relationships/hyperlink" Target="http://ru.wikipedia.org/wiki/%D0%9C%D0%B5%D1%82%D0%B5%D0%BE%D1%80%D0%BE%D0%BB%D0%BE%D0%B3%D0%B8%D1%87%D0%B5%D1%81%D0%BA%D0%B8%D0%B9_%D1%81%D0%BF%D1%83%D1%82%D0%BD%D0%B8%D0%BA" TargetMode="External"/><Relationship Id="rId14" Type="http://schemas.openxmlformats.org/officeDocument/2006/relationships/hyperlink" Target="#cite_note-5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9A%D0%BE%D1%80%D0%BE%D0%BB%D1%91%D0%B2,_%D0%A1%D0%B5%D1%80%D0%B3%D0%B5%D0%B9_%D0%9F%D0%B0%D0%B2%D0%BB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68761"/>
            <a:ext cx="8458200" cy="1296143"/>
          </a:xfrm>
        </p:spPr>
        <p:txBody>
          <a:bodyPr/>
          <a:lstStyle/>
          <a:p>
            <a:r>
              <a:rPr lang="ru-RU" dirty="0" smtClean="0"/>
              <a:t>Искусственные спутники Земли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 физики в 9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3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792162"/>
          </a:xfrm>
        </p:spPr>
        <p:txBody>
          <a:bodyPr>
            <a:normAutofit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1" y="678566"/>
            <a:ext cx="842493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678566"/>
            <a:ext cx="8435975" cy="508952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Сергей Павлович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Королёв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(30 декабря 1906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3" tooltip="12 января"/>
              </a:rPr>
              <a:t>12 января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4" tooltip="1907"/>
              </a:rPr>
              <a:t>1907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5" tooltip="Житомир"/>
              </a:rPr>
              <a:t>Житомир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6" tooltip="14 января"/>
              </a:rPr>
              <a:t>14 января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7" tooltip="1966"/>
              </a:rPr>
              <a:t>1966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8" tooltip="Москва"/>
              </a:rPr>
              <a:t>Москва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 — советский учёный, конструктор и организатор производства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9" tooltip="Ракета"/>
              </a:rPr>
              <a:t>ракетно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0" tooltip="Космический корабль"/>
              </a:rPr>
              <a:t>космической техники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1" tooltip="Ракетное оружие"/>
              </a:rPr>
              <a:t>ракетного оружия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2" tooltip="СССР"/>
              </a:rPr>
              <a:t>СССР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основоположник практической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3" tooltip="Космонавтика"/>
              </a:rPr>
              <a:t>космонавтики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Крупнейшая фигура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4" tooltip="XX век"/>
              </a:rPr>
              <a:t>XX века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 области космического ракетостроения и кораблестроения.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Королёв является создателем советской ракетно-космической техники, обеспечившей стратегический паритет и сделавшей СССР передовой ракетно-космической державой, и ключевой фигурой в освоении человеком космоса, создателем практической космонавтики. Благодаря его идеям был осуществлён запуск первого искусственного спутника Земли и первого космонавта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5" tooltip="Юрий Гагарин"/>
              </a:rPr>
              <a:t>Юрия Гагарина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Дважды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6" tooltip="Герой Социалистического Труда"/>
              </a:rPr>
              <a:t>Герой Социалистического Труда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лауреат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7" tooltip="Ленинская премия"/>
              </a:rPr>
              <a:t>Ленинской премии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8" tooltip="Академик"/>
              </a:rPr>
              <a:t>академик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9" tooltip="Академия наук СССР"/>
              </a:rPr>
              <a:t>Академии наук СССР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Член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20" tooltip="КПСС"/>
              </a:rPr>
              <a:t>КПСС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21" tooltip="1953 год"/>
              </a:rPr>
              <a:t>1953 года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22" tooltip="Подполковник"/>
              </a:rPr>
              <a:t>Подполковник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3974"/>
            <a:ext cx="7848872" cy="51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59504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Советские искусственные спутники Земли.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472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2" y="692695"/>
            <a:ext cx="8334139" cy="55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Советские искусственные спутники Земли. «Союз».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2" y="1988840"/>
            <a:ext cx="81333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739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«Восток»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98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20080"/>
          </a:xfrm>
        </p:spPr>
        <p:txBody>
          <a:bodyPr/>
          <a:lstStyle/>
          <a:p>
            <a:r>
              <a:rPr lang="ru-RU" dirty="0" smtClean="0"/>
              <a:t>«Метеор»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2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2" y="1268760"/>
            <a:ext cx="8424936" cy="513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621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«Салют»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945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6" y="1316884"/>
            <a:ext cx="858511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55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6263"/>
            <a:ext cx="864096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945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6" y="692696"/>
            <a:ext cx="842493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0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0" y="980728"/>
            <a:ext cx="8622042" cy="5684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Искусственный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спутник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Земли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</a:t>
            </a:r>
            <a:endParaRPr lang="ru-RU" sz="3600" dirty="0" smtClean="0">
              <a:solidFill>
                <a:schemeClr val="accent5">
                  <a:lumMod val="75000"/>
                </a:schemeClr>
              </a:solidFill>
              <a:latin typeface="Arial"/>
            </a:endParaRPr>
          </a:p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(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ИСЗ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) — космический аппарат, вращающийся вокруг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Земли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по геоцентрической орбите. Для движения по орбите вокруг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Земли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аппарат должен иметь начальную скорость, равную или немного большую первой космической скорости.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Arial"/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792088"/>
          </a:xfrm>
        </p:spPr>
        <p:txBody>
          <a:bodyPr/>
          <a:lstStyle/>
          <a:p>
            <a:r>
              <a:rPr lang="ru-RU" dirty="0" smtClean="0"/>
              <a:t>Первый искусственный спутник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20880" cy="51125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Спутник-1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6" y="692696"/>
            <a:ext cx="842493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44" y="834396"/>
            <a:ext cx="8229600" cy="540523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A04DA3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Спутник-1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— первый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3" tooltip="Искусственный спутник Земли"/>
              </a:rPr>
              <a:t>искусственный спутник Земли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первый космический аппарат, был запущен на орбиту 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4" tooltip="СССР"/>
              </a:rPr>
              <a:t>СССР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5" tooltip="4 октября"/>
              </a:rPr>
              <a:t>4 октября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6" tooltip="1957 год"/>
              </a:rPr>
              <a:t>1957 года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>
              <a:buClr>
                <a:srgbClr val="A04DA3"/>
              </a:buClr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Кодовое обозначение спутника —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ПС-1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(Простейший Спутник-1). Запуск осуществлялся с 5-го научно-исследовательского полигона министерства обороны СССР «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hlinkClick r:id="rId7" tooltip="Тюра-Там"/>
              </a:rPr>
              <a:t>Тюра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7" tooltip="Тюра-Там"/>
              </a:rPr>
              <a:t>-Там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» (получившего впоследствии открытое наименование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8" tooltip="Космодром"/>
              </a:rPr>
              <a:t>космодром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9" tooltip="Байконур"/>
              </a:rPr>
              <a:t>Байконур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) на ракете-носителе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10" tooltip="Спутник (ракета-носитель)"/>
              </a:rPr>
              <a:t>«Спутник»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11" tooltip="Р-7"/>
              </a:rPr>
              <a:t>Р-7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  <a:p>
            <a:pPr lvl="0">
              <a:buClr>
                <a:srgbClr val="A04DA3"/>
              </a:buClr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Над созданием искусственного спутника Земли, во главе с основоположником практической космонавтики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12" tooltip="Королёв, Сергей Павлович"/>
              </a:rPr>
              <a:t>С. П. Королёвым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работали ученые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13" tooltip="Келдыш, Мстислав Всеволодович"/>
              </a:rPr>
              <a:t>М. В. Келдыш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14" tooltip="Тихонравов, Михаил Клавдиевич"/>
              </a:rPr>
              <a:t>М. К. Тихонравов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15" tooltip="Лидоренко, Николай Степанович"/>
              </a:rPr>
              <a:t>Н. С.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hlinkClick r:id="rId15" tooltip="Лидоренко, Николай Степанович"/>
              </a:rPr>
              <a:t>Лидоренко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В. И. Лапко, Б. С.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Чекунов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А. В.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Бухтияров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и многие другие.</a:t>
            </a:r>
          </a:p>
          <a:p>
            <a:pPr lvl="0">
              <a:buClr>
                <a:srgbClr val="A04DA3"/>
              </a:buClr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Дата запуска считается началом космической эры человечества, а 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16" tooltip="Россия"/>
              </a:rPr>
              <a:t>России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отмечается как памятный день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17" tooltip="Космические войска России"/>
              </a:rPr>
              <a:t>Космических войск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>
              <a:buClr>
                <a:srgbClr val="A04DA3"/>
              </a:buClr>
            </a:pP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Параметры полёта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6" y="692696"/>
            <a:ext cx="842493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Начало полёта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3" action="ppaction://hlinkfile" tooltip="4 октября"/>
              </a:rPr>
              <a:t>4 октября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4" action="ppaction://hlinkfile" tooltip="1957"/>
              </a:rPr>
              <a:t>1957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 19:28:34 по Гринвичу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Окончание полёта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5" action="ppaction://hlinkfile" tooltip="4 января"/>
              </a:rPr>
              <a:t>4 января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6" action="ppaction://hlinkfile" tooltip="1958"/>
              </a:rPr>
              <a:t>1958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Масса аппарата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83,6 кг;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Максимальный диаметр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0,58 м.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Наклонение орбиты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65,1°.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Период обращения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96,7 мин.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hlinkClick r:id="rId7" action="ppaction://hlinkfile" tooltip="Перигей"/>
              </a:rPr>
              <a:t>Перигей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228 км.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hlinkClick r:id="rId8" action="ppaction://hlinkfile" tooltip="Апогей"/>
              </a:rPr>
              <a:t>Апогей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947 км.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Витков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1440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Устройство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6" y="692696"/>
            <a:ext cx="842493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Корпус спутника состоял из двух полусфер диаметром 58 см из алюминиевого сплава со стыковочными шпангоутами, соединёнными между собой 36 болтами. Герметичность стыка обеспечивала резиновая прокладка. В верхней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полуоболочке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располагались две антенны, каждая из двух штырей по 2,4 м и по 2,9 м. Так как спутник был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неориентирован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то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четырёхантенная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система давала равномерное излучение во все стороны.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Внутри герметичного корпуса были размещены: блок электрохимических источников; радиопередающее устройство; вентилятор; термореле и воздуховод системы терморегулирования; коммутирующее устройство </a:t>
            </a:r>
            <a:r>
              <a:rPr lang="ru-RU" dirty="0"/>
              <a:t>бортовой </a:t>
            </a:r>
            <a:r>
              <a:rPr lang="ru-RU" dirty="0" err="1"/>
              <a:t>электроавтоматики</a:t>
            </a:r>
            <a:r>
              <a:rPr lang="ru-RU" dirty="0"/>
              <a:t>; датчики температуры и давления; бортовая кабельная сеть. Масса: 83,6 кг.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08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b="1" dirty="0"/>
              <a:t>Типы спутников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6" y="692696"/>
            <a:ext cx="842493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37778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Различают следующие типы спутников: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4" tooltip="Астрономический спутник"/>
              </a:rPr>
              <a:t>Астрономические спутники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это спутники, предназначенные для исследования планет, галактик и других космических объектов.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5">
                    <a:lumMod val="75000"/>
                  </a:schemeClr>
                </a:solidFill>
                <a:hlinkClick r:id="rId5" tooltip="Биоспутник (страница отсутствует)"/>
              </a:rPr>
              <a:t>Биоспутники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это спутники, предназначенные для проведения научных экспериментов над живыми организмами в условиях космоса.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6" tooltip="Дистанционное зондирование Земли"/>
              </a:rPr>
              <a:t>Дистанционного зондирования Земли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7" tooltip="Космический корабль"/>
              </a:rPr>
              <a:t>Космические корабли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пилотируемые космические аппараты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8" tooltip="Космическая станция"/>
              </a:rPr>
              <a:t>Космические станции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долговременные космические корабли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9" tooltip="Метеорологический спутник"/>
              </a:rPr>
              <a:t>Метеорологические спутники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это спутники, предназначенные для передачи данных в целях предсказания погоды, а также для наблюдения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0" tooltip="Климат"/>
              </a:rPr>
              <a:t>климата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1" tooltip="Земля"/>
              </a:rPr>
              <a:t>Земли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2" tooltip="Малые спутники"/>
              </a:rPr>
              <a:t>Малые спутники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спутники малого веса (менее 1 или 0.5 тонн) и размера</a:t>
            </a:r>
            <a:r>
              <a:rPr lang="ru-RU" baseline="30000" dirty="0">
                <a:solidFill>
                  <a:schemeClr val="accent5">
                    <a:lumMod val="75000"/>
                  </a:schemeClr>
                </a:solidFill>
                <a:hlinkClick r:id="rId13"/>
              </a:rPr>
              <a:t>[5]</a:t>
            </a:r>
            <a:r>
              <a:rPr lang="ru-RU" baseline="30000" dirty="0">
                <a:solidFill>
                  <a:schemeClr val="accent5">
                    <a:lumMod val="75000"/>
                  </a:schemeClr>
                </a:solidFill>
                <a:hlinkClick r:id="rId14"/>
              </a:rPr>
              <a:t>[6]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Включают в себя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миниспутники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(более 100 кг),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микроспутники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(более 10 кг) 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наноспутники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(легче 10 кг)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5" tooltip="Разведывательный спутник"/>
              </a:rPr>
              <a:t>Разведывательные спутники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6" tooltip="Спутниковая система навигации"/>
              </a:rPr>
              <a:t>Навигационные спутники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7" tooltip="Спутник связи"/>
              </a:rPr>
              <a:t>Спутники связи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8" tooltip="Экспериментальный спутник (страница отсутствует)"/>
              </a:rPr>
              <a:t>Экспериментальные спутники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r>
              <a:rPr lang="ru-RU" b="1" smtClean="0"/>
              <a:t>История запуска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dirty="0" smtClean="0"/>
              <a:t>Полёту первого спутника предшествовала длительная работа советских ракетных конструкторов во главе с </a:t>
            </a:r>
            <a:r>
              <a:rPr lang="ru-RU" dirty="0" smtClean="0">
                <a:hlinkClick r:id="rId2" action="ppaction://hlinkfile" tooltip="Королёв, Сергей Павлович"/>
              </a:rPr>
              <a:t>Сергеем Королёвым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2448272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487952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780929"/>
            <a:ext cx="23042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6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181</TotalTime>
  <Words>627</Words>
  <Application>Microsoft Office PowerPoint</Application>
  <PresentationFormat>Экран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Искусственные спутники Земли</vt:lpstr>
      <vt:lpstr>Презентация PowerPoint</vt:lpstr>
      <vt:lpstr>Презентация PowerPoint</vt:lpstr>
      <vt:lpstr>Первый искусственный спутник</vt:lpstr>
      <vt:lpstr>Спутник-1</vt:lpstr>
      <vt:lpstr>Параметры полёта</vt:lpstr>
      <vt:lpstr>Устройство</vt:lpstr>
      <vt:lpstr>Типы спутников</vt:lpstr>
      <vt:lpstr>История запуска</vt:lpstr>
      <vt:lpstr>Биография</vt:lpstr>
      <vt:lpstr>Презентация PowerPoint</vt:lpstr>
      <vt:lpstr>Презентация PowerPoint</vt:lpstr>
      <vt:lpstr>Презентация PowerPoint</vt:lpstr>
      <vt:lpstr>Советские искусственные спутники Земли. «Союз».</vt:lpstr>
      <vt:lpstr>«Восток»</vt:lpstr>
      <vt:lpstr>«Метеор»</vt:lpstr>
      <vt:lpstr>«Салют»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Искусственные спутники Земли</dc:title>
  <dc:creator>школа 9</dc:creator>
  <cp:lastModifiedBy>школа 9</cp:lastModifiedBy>
  <cp:revision>18</cp:revision>
  <dcterms:created xsi:type="dcterms:W3CDTF">2012-10-27T17:26:42Z</dcterms:created>
  <dcterms:modified xsi:type="dcterms:W3CDTF">2012-10-29T14:38:19Z</dcterms:modified>
</cp:coreProperties>
</file>