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2579" y="189187"/>
            <a:ext cx="9390444" cy="93016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Место обитания?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99491" y="1119353"/>
            <a:ext cx="7703532" cy="4265448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C00000"/>
                </a:solidFill>
              </a:rPr>
              <a:t>Тема « Среды жизни планеты Земля»</a:t>
            </a:r>
          </a:p>
          <a:p>
            <a:pPr algn="l"/>
            <a:r>
              <a:rPr lang="ru-RU" sz="4000" b="1" dirty="0" smtClean="0">
                <a:solidFill>
                  <a:srgbClr val="002060"/>
                </a:solidFill>
              </a:rPr>
              <a:t>Д. з. стр. 75-78, задания 1-6 стр. 49-51 в печатной тетради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3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04952"/>
            <a:ext cx="10018713" cy="930165"/>
          </a:xfrm>
        </p:spPr>
        <p:txBody>
          <a:bodyPr/>
          <a:lstStyle/>
          <a:p>
            <a:r>
              <a:rPr lang="ru-RU" b="1" dirty="0" smtClean="0"/>
              <a:t>кластер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340069"/>
            <a:ext cx="10018713" cy="5029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Среды жизни</a:t>
            </a:r>
            <a:endParaRPr lang="ru-RU" sz="44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060731" y="427245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6243145" y="461929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441324" y="461929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8261131" y="438281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32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0"/>
            <a:ext cx="10018713" cy="961697"/>
          </a:xfrm>
        </p:spPr>
        <p:txBody>
          <a:bodyPr/>
          <a:lstStyle/>
          <a:p>
            <a:r>
              <a:rPr lang="ru-RU" dirty="0" smtClean="0"/>
              <a:t>Распределить по средам жизни</a:t>
            </a:r>
            <a:endParaRPr lang="ru-RU" dirty="0"/>
          </a:p>
        </p:txBody>
      </p:sp>
      <p:pic>
        <p:nvPicPr>
          <p:cNvPr id="4" name="Picture 2" descr="Рыбы умеют считать, но только до четырех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436" y="961697"/>
            <a:ext cx="3170581" cy="246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Грибок пристал) - Наталья Васильевна Вострико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142" y="759807"/>
            <a:ext cx="3561953" cy="266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Строение яблони - &quot;Земля Мо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220" y="961697"/>
            <a:ext cx="3657599" cy="294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Интересные факты о корова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1" y="3552742"/>
            <a:ext cx="3363858" cy="252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Почвенная среда обитания - Фото 13918/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294" y="3552742"/>
            <a:ext cx="3381429" cy="278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Лучшие снимки из мира медицины и биологии за 2009 - ЯПлакалъ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848" y="3906132"/>
            <a:ext cx="3770971" cy="29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85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10360"/>
            <a:ext cx="10018713" cy="105628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Задачи 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898634"/>
            <a:ext cx="10018713" cy="5312979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Познакомиться со средами обитания</a:t>
            </a:r>
          </a:p>
          <a:p>
            <a:r>
              <a:rPr lang="ru-RU" sz="6600" b="1" dirty="0" smtClean="0"/>
              <a:t>Узнать какие организмы обитают в данных средах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97557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26124"/>
            <a:ext cx="10018713" cy="1135117"/>
          </a:xfrm>
        </p:spPr>
        <p:txBody>
          <a:bodyPr/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119353"/>
            <a:ext cx="10018713" cy="46718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1. Водная среда ( стр.75 )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2. Почвенная среда ( стр. 75-76 )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3. Наземно-воздушная среда ( стр. 76 )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4. Организм как среда жизни ( стр.77 )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346842"/>
            <a:ext cx="10018713" cy="961696"/>
          </a:xfrm>
        </p:spPr>
        <p:txBody>
          <a:bodyPr/>
          <a:lstStyle/>
          <a:p>
            <a:r>
              <a:rPr lang="ru-RU" b="1" dirty="0" smtClean="0"/>
              <a:t>Среда жизни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513491"/>
            <a:ext cx="10018713" cy="427771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Водная </a:t>
            </a:r>
            <a:r>
              <a:rPr lang="ru-RU" sz="4800" b="1" dirty="0" smtClean="0">
                <a:solidFill>
                  <a:srgbClr val="0070C0"/>
                </a:solidFill>
              </a:rPr>
              <a:t>среда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Почвенная </a:t>
            </a:r>
            <a:r>
              <a:rPr lang="ru-RU" sz="4800" b="1" dirty="0" smtClean="0">
                <a:solidFill>
                  <a:srgbClr val="0070C0"/>
                </a:solidFill>
              </a:rPr>
              <a:t>среда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Наземно-воздушная </a:t>
            </a:r>
            <a:r>
              <a:rPr lang="ru-RU" sz="4800" b="1" dirty="0" smtClean="0">
                <a:solidFill>
                  <a:srgbClr val="0070C0"/>
                </a:solidFill>
              </a:rPr>
              <a:t>среда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Организм как среда жизни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7205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441434"/>
            <a:ext cx="10018713" cy="851338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Водная среда</a:t>
            </a:r>
            <a:br>
              <a:rPr lang="ru-RU" sz="4800" b="1" dirty="0">
                <a:solidFill>
                  <a:srgbClr val="0070C0"/>
                </a:solidFill>
              </a:rPr>
            </a:br>
            <a:endParaRPr lang="ru-RU" sz="4800" dirty="0"/>
          </a:p>
        </p:txBody>
      </p:sp>
      <p:pic>
        <p:nvPicPr>
          <p:cNvPr id="1026" name="Picture 2" descr="Рыбы умеют считать, но только до четырех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0" y="867103"/>
            <a:ext cx="4900723" cy="30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ченые доказали, что раки способны испытывать тревог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544" y="867104"/>
            <a:ext cx="4808702" cy="30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Лучшие снимки из мира медицины и биологии за 2009 - ЯПлакалъ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09" y="3896815"/>
            <a:ext cx="6132786" cy="29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1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36484"/>
            <a:ext cx="10018713" cy="1072054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rgbClr val="0070C0"/>
                </a:solidFill>
              </a:rPr>
              <a:t>Почвенная среда</a:t>
            </a:r>
            <a:br>
              <a:rPr lang="ru-RU" sz="4800" b="1" dirty="0">
                <a:solidFill>
                  <a:srgbClr val="0070C0"/>
                </a:solidFill>
              </a:rPr>
            </a:br>
            <a:endParaRPr lang="ru-RU" sz="4800" dirty="0"/>
          </a:p>
        </p:txBody>
      </p:sp>
      <p:pic>
        <p:nvPicPr>
          <p:cNvPr id="2050" name="Picture 2" descr="NavyField - mad_dok - Photo.Qip.ru / id: va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1" y="772511"/>
            <a:ext cx="4781508" cy="359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очвенная среда обитания - Фото 13918/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58" y="0"/>
            <a:ext cx="5015515" cy="341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Строение яблони - &quot;Земля Мо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666" y="3435436"/>
            <a:ext cx="5141285" cy="294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Огород - без вредител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126" y="4160579"/>
            <a:ext cx="4527878" cy="250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67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36484"/>
            <a:ext cx="10018713" cy="104052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Наземно-воздушная среда</a:t>
            </a:r>
            <a:endParaRPr lang="ru-RU" sz="4800" dirty="0"/>
          </a:p>
        </p:txBody>
      </p:sp>
      <p:pic>
        <p:nvPicPr>
          <p:cNvPr id="3076" name="Picture 4" descr="Интересные факты о коров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1" y="1067497"/>
            <a:ext cx="4386264" cy="328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retty Bird Background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514" y="1067497"/>
            <a:ext cx="3975486" cy="298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I overburdened: заболевание у собак породы боксер связанные с мочевым пузыре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957" y="1655380"/>
            <a:ext cx="3051175" cy="274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Бликса колючесеменная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159" y="3692783"/>
            <a:ext cx="37719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БЛОГ КИСЛОРОД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637" y="4109226"/>
            <a:ext cx="3239240" cy="254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Обои Насекомые Божьи коровки Животные Фото 13175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059" y="4109226"/>
            <a:ext cx="3493798" cy="257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315310"/>
            <a:ext cx="10018713" cy="1340069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Организм как среда жизни</a:t>
            </a:r>
            <a:endParaRPr lang="ru-RU" dirty="0"/>
          </a:p>
        </p:txBody>
      </p:sp>
      <p:pic>
        <p:nvPicPr>
          <p:cNvPr id="4098" name="Picture 2" descr="Skin Parasites Do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684" y="1355834"/>
            <a:ext cx="3667961" cy="335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репарат клубеньковых бактерий бобовых культур Ризобофит - Картинка 5394/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022" y="1492503"/>
            <a:ext cx="4619625" cy="262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Грибок пристал) - Наталья Васильевна Вострико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071" y="3959971"/>
            <a:ext cx="3561953" cy="266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К БЕЗОПАСНО ДЛЯ ЗДОРОВЬЯ ИЗБАВИТЬСЯ ОТ ПАРАЗИТОВ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737" y="4114800"/>
            <a:ext cx="3472334" cy="26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Нозематоз Мед и продукты пчеловодст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718" y="4748360"/>
            <a:ext cx="2903249" cy="197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68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315310"/>
            <a:ext cx="10018713" cy="1166649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Организм как среда жизни</a:t>
            </a:r>
            <a:endParaRPr lang="ru-RU" dirty="0"/>
          </a:p>
        </p:txBody>
      </p:sp>
      <p:pic>
        <p:nvPicPr>
          <p:cNvPr id="6146" name="Picture 2" descr="Мяс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407" y="1312151"/>
            <a:ext cx="9144000" cy="493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7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154</TotalTime>
  <Words>109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Corbel</vt:lpstr>
      <vt:lpstr>Параллакс</vt:lpstr>
      <vt:lpstr>Место обитания?</vt:lpstr>
      <vt:lpstr>Задачи урока</vt:lpstr>
      <vt:lpstr>Работа в группах</vt:lpstr>
      <vt:lpstr>Среда жизни</vt:lpstr>
      <vt:lpstr>Водная среда </vt:lpstr>
      <vt:lpstr>Почвенная среда </vt:lpstr>
      <vt:lpstr>Наземно-воздушная среда</vt:lpstr>
      <vt:lpstr>Организм как среда жизни</vt:lpstr>
      <vt:lpstr>Организм как среда жизни</vt:lpstr>
      <vt:lpstr>кластер</vt:lpstr>
      <vt:lpstr>Распределить по средам жизни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обитания?</dc:title>
  <dc:creator>Milyanenko</dc:creator>
  <cp:lastModifiedBy>Milyanenko</cp:lastModifiedBy>
  <cp:revision>23</cp:revision>
  <dcterms:created xsi:type="dcterms:W3CDTF">2014-12-08T08:00:26Z</dcterms:created>
  <dcterms:modified xsi:type="dcterms:W3CDTF">2014-12-08T11:24:14Z</dcterms:modified>
</cp:coreProperties>
</file>