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2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37369-D78B-409D-9E1B-6BC6A870C831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D859E-AA94-4801-89A3-EE9F4089C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6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D859E-AA94-4801-89A3-EE9F4089C0A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D859E-AA94-4801-89A3-EE9F4089C0A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2BDE27-3E0D-4A15-AC1D-346EC7C0AD57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B6E930-B011-4935-AFD7-D9AEC16D1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Основные положения МКТ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учитель физики и информатики     </a:t>
            </a:r>
          </a:p>
          <a:p>
            <a:r>
              <a:rPr lang="ru-RU" dirty="0" smtClean="0"/>
              <a:t>                                             Девяткина Т.К.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Роль диффузии и броуновского движения в природе и технике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/>
              <a:t>Питание растений из почвы.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 организмах человека и животных всасывание питательных веществ происходит через стенки органов пищеварения.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Работа органов обоняния.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Цементация.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467600" cy="158417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                     Удачи !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Основные положения МКТ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были заложены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Демокритом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 около 400 лет до н.э.)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39104" cy="2011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Значительный вклад в развитие МКТ внес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М.В.Ломоносов ( Х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111 век,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труды « О причине теплоты и холода»,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 О коловратном движении корпускул».)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1" y="2428868"/>
            <a:ext cx="3638572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Основные положения МКТ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1.  Все вещества состоят из мельчайших частиц ( молекул и атомов). Молекулы разделены промежутками.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2.  Молекулы находятся в беспрерывном хаотическом движении.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3.  Между молекулами существуют силы взаимодействия ( притяжение и отталкивание).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АТОМ-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наименьшая частица химического  элемента, которая является носителем его химических свойств.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457200" y="4365104"/>
            <a:ext cx="7467600" cy="21088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57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МОЛЕКУЛА-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наименьшая устойчивая частица вещества, обладающая всеми химическими свойствами и состоящая из одинаковых (простое вещество) или разных ( сложное вещество) атомов, объединенных  химическими связями.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44291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57150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Опытные обоснования МКТ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282" y="928670"/>
          <a:ext cx="7858180" cy="557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960"/>
                <a:gridCol w="5808220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Существование </a:t>
                      </a:r>
                    </a:p>
                    <a:p>
                      <a:r>
                        <a:rPr lang="ru-RU" sz="1800" dirty="0" smtClean="0"/>
                        <a:t>молекул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1.Делимость</a:t>
                      </a:r>
                      <a:r>
                        <a:rPr lang="ru-RU" sz="1600" baseline="0" dirty="0" smtClean="0"/>
                        <a:t> вещества.</a:t>
                      </a:r>
                    </a:p>
                    <a:p>
                      <a:r>
                        <a:rPr lang="ru-RU" sz="1600" baseline="0" dirty="0" smtClean="0"/>
                        <a:t>2.Наблюдение молекул с помощью ионного проектора, электронного микроскопа.</a:t>
                      </a:r>
                    </a:p>
                    <a:p>
                      <a:r>
                        <a:rPr lang="ru-RU" sz="1600" baseline="0" dirty="0" smtClean="0"/>
                        <a:t>3.Явление диффузии.</a:t>
                      </a:r>
                      <a:endParaRPr lang="ru-RU" sz="16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</a:p>
                    <a:p>
                      <a:r>
                        <a:rPr lang="ru-RU" dirty="0" smtClean="0"/>
                        <a:t>промежутков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1.При смешивании различных жидкостей объем смеси меньше суммы объемов отдельных жидкостей.</a:t>
                      </a:r>
                    </a:p>
                    <a:p>
                      <a:r>
                        <a:rPr lang="ru-RU" sz="1600" dirty="0" smtClean="0"/>
                        <a:t>2.Диффузия.</a:t>
                      </a:r>
                    </a:p>
                    <a:p>
                      <a:r>
                        <a:rPr lang="ru-RU" sz="1600" dirty="0" smtClean="0"/>
                        <a:t>3.Деформация.</a:t>
                      </a:r>
                      <a:endParaRPr lang="ru-RU" sz="1600" dirty="0"/>
                    </a:p>
                  </a:txBody>
                  <a:tcPr/>
                </a:tc>
              </a:tr>
              <a:tr h="1546684">
                <a:tc>
                  <a:txBody>
                    <a:bodyPr/>
                    <a:lstStyle/>
                    <a:p>
                      <a:r>
                        <a:rPr lang="ru-RU" dirty="0" smtClean="0"/>
                        <a:t>Хаотическое </a:t>
                      </a:r>
                    </a:p>
                    <a:p>
                      <a:r>
                        <a:rPr lang="ru-RU" dirty="0" smtClean="0"/>
                        <a:t>движение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1.Броуновское</a:t>
                      </a:r>
                      <a:r>
                        <a:rPr lang="ru-RU" sz="1600" baseline="0" dirty="0" smtClean="0"/>
                        <a:t> движение.</a:t>
                      </a:r>
                    </a:p>
                    <a:p>
                      <a:r>
                        <a:rPr lang="ru-RU" sz="1600" baseline="0" dirty="0" smtClean="0"/>
                        <a:t>2.Диффузия.</a:t>
                      </a:r>
                    </a:p>
                    <a:p>
                      <a:r>
                        <a:rPr lang="ru-RU" sz="1600" baseline="0" dirty="0" smtClean="0"/>
                        <a:t>3.Давление газа на стенки сосуда.</a:t>
                      </a:r>
                    </a:p>
                    <a:p>
                      <a:r>
                        <a:rPr lang="ru-RU" sz="1600" baseline="0" dirty="0" smtClean="0"/>
                        <a:t>4.Стремление газа занять весь объем.</a:t>
                      </a:r>
                      <a:endParaRPr lang="ru-RU" sz="1600" dirty="0"/>
                    </a:p>
                  </a:txBody>
                  <a:tcPr/>
                </a:tc>
              </a:tr>
              <a:tr h="502478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Силы </a:t>
                      </a:r>
                    </a:p>
                    <a:p>
                      <a:r>
                        <a:rPr lang="ru-RU" dirty="0" smtClean="0"/>
                        <a:t>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1.Деформация тела.</a:t>
                      </a:r>
                    </a:p>
                    <a:p>
                      <a:r>
                        <a:rPr lang="ru-RU" sz="1600" dirty="0" smtClean="0"/>
                        <a:t>2.Сохранение формы твердого тела.</a:t>
                      </a:r>
                    </a:p>
                    <a:p>
                      <a:r>
                        <a:rPr lang="ru-RU" sz="1600" dirty="0" smtClean="0"/>
                        <a:t>3.Поверхностное натяжение</a:t>
                      </a:r>
                      <a:r>
                        <a:rPr lang="ru-RU" sz="1600" baseline="0" dirty="0" smtClean="0"/>
                        <a:t> жидкости.</a:t>
                      </a:r>
                    </a:p>
                    <a:p>
                      <a:r>
                        <a:rPr lang="ru-RU" sz="1600" baseline="0" dirty="0" smtClean="0"/>
                        <a:t>4.Свойства прочности, упругости, твердости и т. п.</a:t>
                      </a:r>
                    </a:p>
                    <a:p>
                      <a:r>
                        <a:rPr lang="ru-RU" sz="1600" baseline="0" dirty="0" smtClean="0"/>
                        <a:t>5.Опыт со свинцовыми цилиндрами.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Диффузия-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явление проникновения частиц одного вещества в промежутки между частицами другого.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Скорость диффузии зависит от температуры и состояния вещества ( быстрее в газах).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Броуновское движение –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беспорядочное движение мелких частиц, взвешенных в жидкости или газе, происходящее под влияние теплового движения молекул.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/>
              <a:t>Р.Броун (1827г.) наблюдал.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 создании теории принимали участие А.Эйнштейн и М. </a:t>
            </a:r>
            <a:r>
              <a:rPr lang="ru-RU" dirty="0" err="1" smtClean="0"/>
              <a:t>Смолуховский</a:t>
            </a:r>
            <a:r>
              <a:rPr lang="ru-RU" dirty="0" smtClean="0"/>
              <a:t> (1905г.), а также </a:t>
            </a:r>
            <a:r>
              <a:rPr lang="ru-RU" dirty="0" err="1" smtClean="0"/>
              <a:t>Ж.Б.Перрен</a:t>
            </a:r>
            <a:r>
              <a:rPr lang="ru-RU" dirty="0" smtClean="0"/>
              <a:t> (1908-1911г.)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00438"/>
            <a:ext cx="54959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643314"/>
            <a:ext cx="1971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</TotalTime>
  <Words>318</Words>
  <Application>Microsoft Office PowerPoint</Application>
  <PresentationFormat>Экран (4:3)</PresentationFormat>
  <Paragraphs>49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Основные положения МКТ</vt:lpstr>
      <vt:lpstr>        </vt:lpstr>
      <vt:lpstr>Значительный вклад в развитие МКТ внес          М.В.Ломоносов ( ХV111 век,  труды « О причине теплоты и холода»,  « О коловратном движении корпускул».)</vt:lpstr>
      <vt:lpstr>Основные положения МКТ</vt:lpstr>
      <vt:lpstr>    АТОМ- наименьшая частица химического  элемента, которая является носителем его химических свойств.</vt:lpstr>
      <vt:lpstr>МОЛЕКУЛА- наименьшая устойчивая частица вещества, обладающая всеми химическими свойствами и состоящая из одинаковых (простое вещество) или разных ( сложное вещество) атомов, объединенных  химическими связями.</vt:lpstr>
      <vt:lpstr>Опытные обоснования МКТ</vt:lpstr>
      <vt:lpstr>Диффузия- явление проникновения частиц одного вещества в промежутки между частицами другого.</vt:lpstr>
      <vt:lpstr>Броуновское движение – беспорядочное движение мелких частиц, взвешенных в жидкости или газе, происходящее под влияние теплового движения молекул.</vt:lpstr>
      <vt:lpstr>Роль диффузии и броуновского движения в природе и технике.</vt:lpstr>
      <vt:lpstr>                     Удачи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положения МКТ</dc:title>
  <dc:creator>Admin</dc:creator>
  <cp:lastModifiedBy>Татьяна</cp:lastModifiedBy>
  <cp:revision>17</cp:revision>
  <dcterms:created xsi:type="dcterms:W3CDTF">2012-09-19T16:29:58Z</dcterms:created>
  <dcterms:modified xsi:type="dcterms:W3CDTF">2012-10-24T18:07:38Z</dcterms:modified>
</cp:coreProperties>
</file>