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C7C464-1FCC-49F7-AFA6-23BC1FA84F77}" type="datetimeFigureOut">
              <a:rPr lang="ru-RU" smtClean="0"/>
              <a:t>10.08.2014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8A8CC9-74FA-4BED-8379-76587F4175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kontakte.ru/photos.php?act=show&amp;id=-11_8396563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Результаты анкетирования среди обучающихся7 – 8 классов</a:t>
            </a:r>
          </a:p>
          <a:p>
            <a:r>
              <a:rPr lang="ru-RU" dirty="0" smtClean="0"/>
              <a:t>(работу выполнили</a:t>
            </a:r>
            <a:r>
              <a:rPr lang="ru-RU" dirty="0" smtClean="0"/>
              <a:t> члены кружка «Юный медик»: </a:t>
            </a:r>
            <a:r>
              <a:rPr lang="ru-RU" dirty="0" smtClean="0"/>
              <a:t>Соболева Л., Поварухина Н., Абрамова Г.)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Курение и подросток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анкетировании приняло участие 98 человек (девочек – 46, мальчиков -52) 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914400" y="2492896"/>
            <a:ext cx="3749040" cy="3526904"/>
          </a:xfrm>
        </p:spPr>
        <p:txBody>
          <a:bodyPr/>
          <a:lstStyle/>
          <a:p>
            <a:pPr lvl="0">
              <a:buNone/>
            </a:pPr>
            <a:r>
              <a:rPr lang="ru-RU" dirty="0"/>
              <a:t>Курят ли твои родные?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Да - 68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Нет - 30</a:t>
            </a:r>
            <a:endParaRPr lang="ru-RU" dirty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933950" y="2564904"/>
            <a:ext cx="3749040" cy="34548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Куришь ли ты?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  Да – 12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  Нет - 86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755576" y="1124744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sz="2400" dirty="0"/>
              <a:t>Пробовал ли ты закурить хотя бы одну сигарету (сколько тебе было лет на тот момент)?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   Да – 30 (в 12 – 14 лет)</a:t>
            </a:r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   Нет – 68</a:t>
            </a:r>
            <a:endParaRPr lang="ru-RU" sz="2400" dirty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/>
              <a:t>Курят ли твои друзья?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Да - 30</a:t>
            </a:r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Нет – 68</a:t>
            </a:r>
          </a:p>
          <a:p>
            <a:pPr lvl="0">
              <a:buNone/>
            </a:pP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1719064"/>
          </a:xfrm>
        </p:spPr>
        <p:txBody>
          <a:bodyPr>
            <a:noAutofit/>
          </a:bodyPr>
          <a:lstStyle/>
          <a:p>
            <a:r>
              <a:rPr lang="ru-RU" sz="3600" dirty="0"/>
              <a:t>Отметь мотивы, по которым, на твой взгляд, чаще всего начинают курить подростки?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780928"/>
            <a:ext cx="7772400" cy="323887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Хочется быть взрослым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 нечего делать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 компанию</a:t>
            </a:r>
            <a:endParaRPr lang="ru-RU" dirty="0"/>
          </a:p>
        </p:txBody>
      </p:sp>
      <p:pic>
        <p:nvPicPr>
          <p:cNvPr id="4" name="Picture 11" descr="x_57a656de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84168" y="2492896"/>
            <a:ext cx="2381250" cy="3781425"/>
          </a:xfrm>
          <a:prstGeom prst="rect">
            <a:avLst/>
          </a:prstGeom>
          <a:noFill/>
          <a:ln>
            <a:solidFill>
              <a:srgbClr val="CC305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575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какие органы и системы органов человека действует курение?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060848"/>
            <a:ext cx="7772400" cy="45720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На </a:t>
            </a:r>
            <a:r>
              <a:rPr lang="ru-RU" dirty="0"/>
              <a:t>дыхательную </a:t>
            </a:r>
            <a:r>
              <a:rPr lang="ru-RU" dirty="0" smtClean="0"/>
              <a:t>систему - 98</a:t>
            </a:r>
            <a:endParaRPr lang="ru-RU" dirty="0"/>
          </a:p>
          <a:p>
            <a:pPr lvl="0"/>
            <a:r>
              <a:rPr lang="ru-RU" dirty="0" smtClean="0"/>
              <a:t>Сердечно - сосудистую систему - 80</a:t>
            </a:r>
            <a:endParaRPr lang="ru-RU" dirty="0"/>
          </a:p>
          <a:p>
            <a:pPr lvl="0"/>
            <a:r>
              <a:rPr lang="ru-RU" dirty="0" smtClean="0"/>
              <a:t>Пищеварительную -45</a:t>
            </a:r>
            <a:endParaRPr lang="ru-RU" dirty="0"/>
          </a:p>
          <a:p>
            <a:pPr lvl="0"/>
            <a:r>
              <a:rPr lang="ru-RU" dirty="0"/>
              <a:t>На органы </a:t>
            </a:r>
            <a:r>
              <a:rPr lang="ru-RU" dirty="0" smtClean="0"/>
              <a:t>чувств - 7</a:t>
            </a:r>
            <a:endParaRPr lang="ru-RU" dirty="0"/>
          </a:p>
          <a:p>
            <a:pPr lvl="0"/>
            <a:r>
              <a:rPr lang="ru-RU" dirty="0"/>
              <a:t>На нервную </a:t>
            </a:r>
            <a:r>
              <a:rPr lang="ru-RU" dirty="0" smtClean="0"/>
              <a:t>систему -18</a:t>
            </a:r>
            <a:endParaRPr lang="ru-RU" dirty="0"/>
          </a:p>
          <a:p>
            <a:pPr lvl="0"/>
            <a:r>
              <a:rPr lang="ru-RU" dirty="0"/>
              <a:t>На репродуктивную </a:t>
            </a:r>
            <a:r>
              <a:rPr lang="ru-RU" dirty="0" smtClean="0"/>
              <a:t>систему - 21</a:t>
            </a:r>
            <a:endParaRPr lang="ru-RU" dirty="0"/>
          </a:p>
          <a:p>
            <a:pPr lvl="0"/>
            <a:r>
              <a:rPr lang="ru-RU" dirty="0"/>
              <a:t>Затрудняюсь </a:t>
            </a:r>
            <a:r>
              <a:rPr lang="ru-RU" dirty="0" smtClean="0"/>
              <a:t>ответить - 0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9" descr="x_48d23cef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96136" y="2636912"/>
            <a:ext cx="3079750" cy="3960813"/>
          </a:xfrm>
          <a:prstGeom prst="rect">
            <a:avLst/>
          </a:prstGeom>
          <a:noFill/>
          <a:ln>
            <a:solidFill>
              <a:srgbClr val="CC305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44208" y="260648"/>
            <a:ext cx="2371800" cy="18722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755576" y="260648"/>
            <a:ext cx="3749040" cy="63001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Знаешь ли ты, что такое пассивное курение?</a:t>
            </a:r>
          </a:p>
          <a:p>
            <a:pPr lvl="0"/>
            <a:r>
              <a:rPr lang="ru-RU" dirty="0" smtClean="0"/>
              <a:t>Да - 88</a:t>
            </a:r>
            <a:endParaRPr lang="ru-RU" dirty="0"/>
          </a:p>
          <a:p>
            <a:pPr lvl="0"/>
            <a:r>
              <a:rPr lang="ru-RU" dirty="0" smtClean="0"/>
              <a:t>Нет - 10</a:t>
            </a:r>
            <a:endParaRPr lang="ru-RU" dirty="0"/>
          </a:p>
          <a:p>
            <a:pPr lvl="0"/>
            <a:r>
              <a:rPr lang="ru-RU" dirty="0"/>
              <a:t>Затрудняюсь ответить.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5220072" y="3356992"/>
            <a:ext cx="3749040" cy="33478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Влияет </a:t>
            </a:r>
            <a:r>
              <a:rPr lang="ru-RU" dirty="0"/>
              <a:t>ли пассивное курение на окружающих </a:t>
            </a:r>
            <a:r>
              <a:rPr lang="ru-RU" dirty="0" smtClean="0"/>
              <a:t>людей?</a:t>
            </a:r>
            <a:endParaRPr lang="ru-RU" dirty="0"/>
          </a:p>
          <a:p>
            <a:pPr lvl="0"/>
            <a:r>
              <a:rPr lang="ru-RU" dirty="0" smtClean="0"/>
              <a:t>Да - 60</a:t>
            </a:r>
            <a:endParaRPr lang="ru-RU" dirty="0"/>
          </a:p>
          <a:p>
            <a:pPr lvl="0"/>
            <a:r>
              <a:rPr lang="ru-RU" dirty="0" smtClean="0"/>
              <a:t>Нет - 28</a:t>
            </a:r>
            <a:endParaRPr lang="ru-RU" dirty="0"/>
          </a:p>
          <a:p>
            <a:pPr lvl="0"/>
            <a:r>
              <a:rPr lang="ru-RU" dirty="0"/>
              <a:t>Затрудняюсь </a:t>
            </a:r>
            <a:r>
              <a:rPr lang="ru-RU" dirty="0" smtClean="0"/>
              <a:t>ответить - 10</a:t>
            </a:r>
            <a:endParaRPr lang="ru-RU" dirty="0"/>
          </a:p>
          <a:p>
            <a:endParaRPr lang="ru-RU" dirty="0"/>
          </a:p>
        </p:txBody>
      </p:sp>
      <p:pic>
        <p:nvPicPr>
          <p:cNvPr id="7" name="Picture 6" descr="x_447fd5612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80112" y="260648"/>
            <a:ext cx="2058187" cy="3096344"/>
          </a:xfrm>
          <a:prstGeom prst="rect">
            <a:avLst/>
          </a:prstGeom>
          <a:noFill/>
          <a:ln>
            <a:solidFill>
              <a:srgbClr val="CC3059"/>
            </a:solidFill>
          </a:ln>
        </p:spPr>
      </p:pic>
      <p:pic>
        <p:nvPicPr>
          <p:cNvPr id="8" name="Picture 10" descr="x_9974617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187624" y="3789040"/>
            <a:ext cx="3081337" cy="2312987"/>
          </a:xfrm>
          <a:prstGeom prst="rect">
            <a:avLst/>
          </a:prstGeom>
          <a:ln>
            <a:solidFill>
              <a:srgbClr val="CC305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Совместимы ли спорт и курение?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   Да- 6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Нет - 84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dirty="0"/>
              <a:t>Затрудняюсь </a:t>
            </a:r>
            <a:r>
              <a:rPr lang="ru-RU" dirty="0" smtClean="0"/>
              <a:t>ответить</a:t>
            </a:r>
            <a:r>
              <a:rPr lang="ru-RU" dirty="0"/>
              <a:t> </a:t>
            </a:r>
            <a:r>
              <a:rPr lang="ru-RU" dirty="0" smtClean="0"/>
              <a:t>- 8</a:t>
            </a:r>
            <a:endParaRPr lang="ru-RU" dirty="0"/>
          </a:p>
        </p:txBody>
      </p:sp>
      <p:pic>
        <p:nvPicPr>
          <p:cNvPr id="1026" name="Picture 2" descr="F:\лариса\физ-ра\турслёт\IMG_2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014954"/>
            <a:ext cx="4542868" cy="3407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Какие меры ты мог (-</a:t>
            </a:r>
            <a:r>
              <a:rPr lang="ru-RU" sz="3600" dirty="0" err="1" smtClean="0"/>
              <a:t>ла</a:t>
            </a:r>
            <a:r>
              <a:rPr lang="ru-RU" sz="3600" dirty="0" smtClean="0"/>
              <a:t>)предложить для предупреждения курения?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Запретить </a:t>
            </a:r>
            <a:r>
              <a:rPr lang="ru-RU" dirty="0"/>
              <a:t>продажу сигарет лицам до 21 </a:t>
            </a:r>
            <a:r>
              <a:rPr lang="ru-RU" dirty="0" smtClean="0"/>
              <a:t>года -94</a:t>
            </a:r>
            <a:endParaRPr lang="ru-RU" dirty="0"/>
          </a:p>
          <a:p>
            <a:pPr lvl="0"/>
            <a:r>
              <a:rPr lang="ru-RU" dirty="0"/>
              <a:t>Запретить рекламу </a:t>
            </a:r>
            <a:r>
              <a:rPr lang="ru-RU" dirty="0" smtClean="0"/>
              <a:t>сигарет - 98</a:t>
            </a:r>
            <a:endParaRPr lang="ru-RU" dirty="0"/>
          </a:p>
          <a:p>
            <a:pPr lvl="0"/>
            <a:r>
              <a:rPr lang="ru-RU" dirty="0"/>
              <a:t>Ввести большие штрафы за курение в общественных </a:t>
            </a:r>
            <a:r>
              <a:rPr lang="ru-RU" dirty="0" smtClean="0"/>
              <a:t>местах -77</a:t>
            </a:r>
            <a:endParaRPr lang="ru-RU" dirty="0"/>
          </a:p>
          <a:p>
            <a:pPr lvl="0"/>
            <a:r>
              <a:rPr lang="ru-RU" dirty="0"/>
              <a:t>В СМИ как можно больше говорить о вреде </a:t>
            </a:r>
            <a:r>
              <a:rPr lang="ru-RU" dirty="0" smtClean="0"/>
              <a:t>курения - 81</a:t>
            </a:r>
            <a:endParaRPr lang="ru-RU" dirty="0"/>
          </a:p>
          <a:p>
            <a:pPr lvl="0"/>
            <a:r>
              <a:rPr lang="ru-RU" dirty="0"/>
              <a:t>Твои </a:t>
            </a:r>
            <a:r>
              <a:rPr lang="ru-RU" dirty="0" smtClean="0"/>
              <a:t>предложения: строительство спортивных объектов, вовлечение молодежи в спортивную, культурную деятельность, пропаганда здорового образа жизни.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x_d9eff92d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848" y="3717032"/>
            <a:ext cx="5760640" cy="2879732"/>
          </a:xfrm>
          <a:noFill/>
          <a:ln>
            <a:solidFill>
              <a:srgbClr val="CC3059"/>
            </a:solidFill>
          </a:ln>
        </p:spPr>
      </p:pic>
      <p:pic>
        <p:nvPicPr>
          <p:cNvPr id="5" name="Picture 4" descr="x_8c2a908d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95537" y="260649"/>
            <a:ext cx="5904656" cy="2953072"/>
          </a:xfrm>
          <a:prstGeom prst="rect">
            <a:avLst/>
          </a:prstGeom>
          <a:noFill/>
          <a:ln>
            <a:solidFill>
              <a:srgbClr val="CC305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63</TotalTime>
  <Words>299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Курение и подросток</vt:lpstr>
      <vt:lpstr>В анкетировании приняло участие 98 человек (девочек – 46, мальчиков -52) </vt:lpstr>
      <vt:lpstr>Слайд 3</vt:lpstr>
      <vt:lpstr>Отметь мотивы, по которым, на твой взгляд, чаще всего начинают курить подростки?</vt:lpstr>
      <vt:lpstr>На какие органы и системы органов человека действует курение? </vt:lpstr>
      <vt:lpstr>Слайд 6</vt:lpstr>
      <vt:lpstr>Совместимы ли спорт и курение?</vt:lpstr>
      <vt:lpstr>Какие меры ты мог (-ла)предложить для предупреждения курения?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Курение и подросток</dc:title>
  <dc:creator>Admin</dc:creator>
  <cp:lastModifiedBy>Admin</cp:lastModifiedBy>
  <cp:revision>26</cp:revision>
  <dcterms:created xsi:type="dcterms:W3CDTF">2014-08-10T08:03:44Z</dcterms:created>
  <dcterms:modified xsi:type="dcterms:W3CDTF">2014-08-10T09:07:06Z</dcterms:modified>
</cp:coreProperties>
</file>