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64" r:id="rId3"/>
    <p:sldId id="259" r:id="rId4"/>
    <p:sldId id="257" r:id="rId5"/>
    <p:sldId id="258" r:id="rId6"/>
    <p:sldId id="260" r:id="rId7"/>
    <p:sldId id="261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48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C9075-194C-46C7-B9CD-934C456322A6}" type="datetimeFigureOut">
              <a:rPr lang="ru-RU" smtClean="0"/>
              <a:t>10.08.2014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FADC1-BD98-41B7-BAC7-4BD71F5C866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C9075-194C-46C7-B9CD-934C456322A6}" type="datetimeFigureOut">
              <a:rPr lang="ru-RU" smtClean="0"/>
              <a:t>10.08.2014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FADC1-BD98-41B7-BAC7-4BD71F5C86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C9075-194C-46C7-B9CD-934C456322A6}" type="datetimeFigureOut">
              <a:rPr lang="ru-RU" smtClean="0"/>
              <a:t>10.08.2014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FADC1-BD98-41B7-BAC7-4BD71F5C86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C9075-194C-46C7-B9CD-934C456322A6}" type="datetimeFigureOut">
              <a:rPr lang="ru-RU" smtClean="0"/>
              <a:t>10.08.2014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FADC1-BD98-41B7-BAC7-4BD71F5C86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C9075-194C-46C7-B9CD-934C456322A6}" type="datetimeFigureOut">
              <a:rPr lang="ru-RU" smtClean="0"/>
              <a:t>10.08.2014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E9FADC1-BD98-41B7-BAC7-4BD71F5C86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C9075-194C-46C7-B9CD-934C456322A6}" type="datetimeFigureOut">
              <a:rPr lang="ru-RU" smtClean="0"/>
              <a:t>10.08.2014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FADC1-BD98-41B7-BAC7-4BD71F5C86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C9075-194C-46C7-B9CD-934C456322A6}" type="datetimeFigureOut">
              <a:rPr lang="ru-RU" smtClean="0"/>
              <a:t>10.08.2014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FADC1-BD98-41B7-BAC7-4BD71F5C86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C9075-194C-46C7-B9CD-934C456322A6}" type="datetimeFigureOut">
              <a:rPr lang="ru-RU" smtClean="0"/>
              <a:t>10.08.2014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FADC1-BD98-41B7-BAC7-4BD71F5C86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C9075-194C-46C7-B9CD-934C456322A6}" type="datetimeFigureOut">
              <a:rPr lang="ru-RU" smtClean="0"/>
              <a:t>10.08.2014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FADC1-BD98-41B7-BAC7-4BD71F5C86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C9075-194C-46C7-B9CD-934C456322A6}" type="datetimeFigureOut">
              <a:rPr lang="ru-RU" smtClean="0"/>
              <a:t>10.08.2014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FADC1-BD98-41B7-BAC7-4BD71F5C86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C9075-194C-46C7-B9CD-934C456322A6}" type="datetimeFigureOut">
              <a:rPr lang="ru-RU" smtClean="0"/>
              <a:t>10.08.2014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FADC1-BD98-41B7-BAC7-4BD71F5C86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D4C9075-194C-46C7-B9CD-934C456322A6}" type="datetimeFigureOut">
              <a:rPr lang="ru-RU" smtClean="0"/>
              <a:t>10.08.2014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E9FADC1-BD98-41B7-BAC7-4BD71F5C866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Microsoft_Office_Excel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Microsoft_Office_Excel2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Microsoft_Office_Excel3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Microsoft_Office_Excel4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Функциональная сердечно – сосудистая проба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059832" y="3429000"/>
            <a:ext cx="5792688" cy="1752600"/>
          </a:xfrm>
        </p:spPr>
        <p:txBody>
          <a:bodyPr/>
          <a:lstStyle/>
          <a:p>
            <a:r>
              <a:rPr lang="ru-RU" dirty="0" smtClean="0"/>
              <a:t>Исследовательская работа</a:t>
            </a:r>
          </a:p>
          <a:p>
            <a:r>
              <a:rPr lang="ru-RU" dirty="0" smtClean="0"/>
              <a:t>выполнена Абрамовой Г., </a:t>
            </a:r>
          </a:p>
          <a:p>
            <a:r>
              <a:rPr lang="ru-RU" dirty="0" smtClean="0"/>
              <a:t>Поварухиной Н.</a:t>
            </a:r>
            <a:endParaRPr lang="ru-RU" dirty="0"/>
          </a:p>
        </p:txBody>
      </p:sp>
      <p:pic>
        <p:nvPicPr>
          <p:cNvPr id="5122" name="Picture 2" descr="C:\Documents and Settings\Admin\Рабочий стол\ф.1\P10206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1507" y="3933056"/>
            <a:ext cx="3055501" cy="22916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Цель: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1484784"/>
            <a:ext cx="8229600" cy="2357437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dirty="0"/>
              <a:t>Сравнить частоту сердечных сокращений и изменение артериального давления у подростков в состоянии покоя и после нагрузки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Объект исследования: обучающиеся 8-9 классов</a:t>
            </a:r>
            <a:endParaRPr lang="ru-RU" dirty="0" smtClean="0"/>
          </a:p>
        </p:txBody>
      </p:sp>
      <p:pic>
        <p:nvPicPr>
          <p:cNvPr id="10244" name="Picture 4" descr="C:\Documents and Settings\Admin\Мои документы\Мои рисунки\рожи\картинки\Новая папка (3)\skipy-web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88" y="4364038"/>
            <a:ext cx="1716087" cy="1992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7" descr="C:\Documents and Settings\Admin\Мои документы\Мои рисунки\рожи\362348355[1].jpg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25" y="4786313"/>
            <a:ext cx="1558925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8" descr="C:\Documents and Settings\Admin\Мои документы\Мои рисунки\рожи\картинки\Новая папка (3)\2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7904" y="4437112"/>
            <a:ext cx="14573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Picture 7" descr="C:\Documents and Settings\Admin\Мои документы\Мои рисунки\рожи\362348355[1].jpg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43688" y="4857750"/>
            <a:ext cx="1558925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План исследования:</a:t>
            </a:r>
          </a:p>
        </p:txBody>
      </p:sp>
      <p:sp>
        <p:nvSpPr>
          <p:cNvPr id="18329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16832"/>
            <a:ext cx="8229600" cy="4392528"/>
          </a:xfrm>
        </p:spPr>
        <p:txBody>
          <a:bodyPr>
            <a:normAutofit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r>
              <a:rPr lang="ru-RU" dirty="0" smtClean="0"/>
              <a:t> 1.Определить частоту сердечных сокращений в состоянии покоя и после 20 приседаний (измерения пульса).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r>
              <a:rPr lang="ru-RU" dirty="0" smtClean="0"/>
              <a:t> 2. Измерение артериального давления в состоянии покоя и после физической нагрузки.</a:t>
            </a:r>
            <a:endParaRPr lang="ru-RU" dirty="0" smtClean="0"/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endParaRPr lang="ru-RU" dirty="0" smtClean="0"/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endParaRPr lang="ru-RU" dirty="0" smtClean="0"/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1 группа</a:t>
            </a:r>
            <a:endParaRPr lang="ru-RU" dirty="0"/>
          </a:p>
        </p:txBody>
      </p:sp>
      <p:graphicFrame>
        <p:nvGraphicFramePr>
          <p:cNvPr id="1026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06938"/>
        </p:xfrm>
        <a:graphic>
          <a:graphicData uri="http://schemas.openxmlformats.org/presentationml/2006/ole">
            <p:oleObj spid="_x0000_s1026" r:id="rId3" imgW="8230313" imgH="4706520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2 </a:t>
            </a:r>
            <a:r>
              <a:rPr lang="ru-RU" dirty="0" smtClean="0"/>
              <a:t>группа</a:t>
            </a:r>
            <a:endParaRPr lang="ru-RU" dirty="0"/>
          </a:p>
        </p:txBody>
      </p:sp>
      <p:graphicFrame>
        <p:nvGraphicFramePr>
          <p:cNvPr id="307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06938"/>
        </p:xfrm>
        <a:graphic>
          <a:graphicData uri="http://schemas.openxmlformats.org/presentationml/2006/ole">
            <p:oleObj spid="_x0000_s2050" r:id="rId3" imgW="8230313" imgH="4706520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1 группа</a:t>
            </a:r>
            <a:endParaRPr lang="ru-RU" dirty="0"/>
          </a:p>
        </p:txBody>
      </p:sp>
      <p:graphicFrame>
        <p:nvGraphicFramePr>
          <p:cNvPr id="4098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06938"/>
        </p:xfrm>
        <a:graphic>
          <a:graphicData uri="http://schemas.openxmlformats.org/presentationml/2006/ole">
            <p:oleObj spid="_x0000_s3074" r:id="rId3" imgW="8230313" imgH="4706520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2 </a:t>
            </a:r>
            <a:r>
              <a:rPr lang="ru-RU" dirty="0" smtClean="0"/>
              <a:t>группа</a:t>
            </a:r>
            <a:endParaRPr lang="ru-RU" dirty="0"/>
          </a:p>
        </p:txBody>
      </p:sp>
      <p:graphicFrame>
        <p:nvGraphicFramePr>
          <p:cNvPr id="6146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06938"/>
        </p:xfrm>
        <a:graphic>
          <a:graphicData uri="http://schemas.openxmlformats.org/presentationml/2006/ole">
            <p:oleObj spid="_x0000_s4098" r:id="rId3" imgW="8230313" imgH="4706520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x_63db3986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53" name="WordArt 5"/>
          <p:cNvSpPr>
            <a:spLocks noChangeArrowheads="1" noChangeShapeType="1" noTextEdit="1"/>
          </p:cNvSpPr>
          <p:nvPr/>
        </p:nvSpPr>
        <p:spPr bwMode="auto">
          <a:xfrm>
            <a:off x="2124075" y="836613"/>
            <a:ext cx="4895850" cy="936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993300"/>
                  </a:solidFill>
                  <a:round/>
                  <a:headEnd/>
                  <a:tailEnd/>
                </a:ln>
                <a:solidFill>
                  <a:srgbClr val="CC3059"/>
                </a:solidFill>
                <a:effectLst>
                  <a:outerShdw dist="563972" dir="14049741" sx="125000" sy="125000" algn="tl" rotWithShape="0">
                    <a:srgbClr val="C7DFD3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Курить или НЕ курить?</a:t>
            </a: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6191250" y="5157788"/>
            <a:ext cx="2952750" cy="1320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ru-RU" sz="2000" i="1" dirty="0">
                <a:solidFill>
                  <a:srgbClr val="D13961"/>
                </a:solidFill>
              </a:rPr>
              <a:t>(каждый должен ответить сам себе на этот вопрос)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971600" y="2828836"/>
            <a:ext cx="58864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Проведенное исследование доказывает, что у курящих школьников от употребления сигарет страдает работа сердца и вся кровеносная система.</a:t>
            </a:r>
            <a:endParaRPr lang="ru-RU" sz="32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3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3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 animBg="1"/>
      <p:bldP spid="2054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25</TotalTime>
  <Words>115</Words>
  <Application>Microsoft Office PowerPoint</Application>
  <PresentationFormat>Экран (4:3)</PresentationFormat>
  <Paragraphs>19</Paragraphs>
  <Slides>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0" baseType="lpstr">
      <vt:lpstr>Апекс</vt:lpstr>
      <vt:lpstr>Диаграмма Microsoft Office Excel</vt:lpstr>
      <vt:lpstr>Функциональная сердечно – сосудистая проба</vt:lpstr>
      <vt:lpstr>Цель:</vt:lpstr>
      <vt:lpstr>План исследования:</vt:lpstr>
      <vt:lpstr>1 группа</vt:lpstr>
      <vt:lpstr>2 группа</vt:lpstr>
      <vt:lpstr>1 группа</vt:lpstr>
      <vt:lpstr>2 группа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11</cp:revision>
  <dcterms:created xsi:type="dcterms:W3CDTF">2014-08-10T09:53:50Z</dcterms:created>
  <dcterms:modified xsi:type="dcterms:W3CDTF">2014-08-10T10:19:10Z</dcterms:modified>
</cp:coreProperties>
</file>