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  <p:sldId id="269" r:id="rId9"/>
    <p:sldId id="266" r:id="rId10"/>
    <p:sldId id="267" r:id="rId11"/>
    <p:sldId id="268" r:id="rId12"/>
    <p:sldId id="270" r:id="rId13"/>
    <p:sldId id="272" r:id="rId14"/>
    <p:sldId id="271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37" d="100"/>
          <a:sy n="37" d="100"/>
        </p:scale>
        <p:origin x="-6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B92A-3FFF-45DC-941A-1AFADAF39D1D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277B-A7CF-4B4F-A05E-5249E17E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B92A-3FFF-45DC-941A-1AFADAF39D1D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277B-A7CF-4B4F-A05E-5249E17E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B92A-3FFF-45DC-941A-1AFADAF39D1D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277B-A7CF-4B4F-A05E-5249E17E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B92A-3FFF-45DC-941A-1AFADAF39D1D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277B-A7CF-4B4F-A05E-5249E17E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B92A-3FFF-45DC-941A-1AFADAF39D1D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277B-A7CF-4B4F-A05E-5249E17E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B92A-3FFF-45DC-941A-1AFADAF39D1D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277B-A7CF-4B4F-A05E-5249E17E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B92A-3FFF-45DC-941A-1AFADAF39D1D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277B-A7CF-4B4F-A05E-5249E17E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B92A-3FFF-45DC-941A-1AFADAF39D1D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277B-A7CF-4B4F-A05E-5249E17E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B92A-3FFF-45DC-941A-1AFADAF39D1D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277B-A7CF-4B4F-A05E-5249E17E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B92A-3FFF-45DC-941A-1AFADAF39D1D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277B-A7CF-4B4F-A05E-5249E17E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B92A-3FFF-45DC-941A-1AFADAF39D1D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277B-A7CF-4B4F-A05E-5249E17E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8B92A-3FFF-45DC-941A-1AFADAF39D1D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F277B-A7CF-4B4F-A05E-5249E17E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Урок -игра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</a:t>
            </a:r>
            <a:r>
              <a:rPr lang="ru-RU" sz="4400" dirty="0" smtClean="0"/>
              <a:t>По физике</a:t>
            </a:r>
          </a:p>
          <a:p>
            <a:endParaRPr lang="ru-RU" dirty="0" smtClean="0"/>
          </a:p>
          <a:p>
            <a:r>
              <a:rPr lang="ru-RU" dirty="0" smtClean="0"/>
              <a:t>Тема: «Тепловые явления»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                                    </a:t>
            </a:r>
            <a:r>
              <a:rPr lang="ru-RU" dirty="0" err="1" smtClean="0"/>
              <a:t>учитель:Быкова</a:t>
            </a:r>
            <a:r>
              <a:rPr lang="ru-RU" dirty="0" smtClean="0"/>
              <a:t> Т.Н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город </a:t>
            </a:r>
            <a:r>
              <a:rPr lang="ru-RU" smtClean="0"/>
              <a:t>Кропоткин школа №4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Теплопроводность-это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186766" cy="5143536"/>
          </a:xfrm>
        </p:spPr>
        <p:txBody>
          <a:bodyPr>
            <a:noAutofit/>
          </a:bodyPr>
          <a:lstStyle/>
          <a:p>
            <a:r>
              <a:rPr lang="ru-RU" dirty="0" smtClean="0"/>
              <a:t>А) ЯВЛЕНИЕ ИЗМЕНЕНИЯ ВНУТРЕННЕЙ ЭНЕРГИИ</a:t>
            </a:r>
          </a:p>
          <a:p>
            <a:r>
              <a:rPr lang="ru-RU" dirty="0" smtClean="0"/>
              <a:t>Б) ЯВЛЕНИЕ ПЕРЕДАЧИ ВНУТРЕННЕЙ ЭНЕРГИИ ОТ ОДНОЙ ЧАСТИ ТЕЛА К ДРУГОЙ ИЛИ ОТ ОДНОГО ТЕЛА К ДРУГОМУ ПРИ ИХ КОНТАКТЕ</a:t>
            </a:r>
          </a:p>
          <a:p>
            <a:r>
              <a:rPr lang="ru-RU" dirty="0" smtClean="0"/>
              <a:t>В) РАСПРОСТРАНЕНИЕ ВНУТРЕННЕЙ ЭНЕРГИИ ПО ТЕЛУ</a:t>
            </a:r>
          </a:p>
          <a:p>
            <a:r>
              <a:rPr lang="ru-RU" dirty="0" smtClean="0"/>
              <a:t>Г) НАГРЕВАНИЕ ОДНИХ ТЕЛ И ОСТЫВАНИЕ ДРУГИХ ПРИ ИХ ВЗАИМОДЕЙСТВИИ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УДЕЛЬНАЯ ТЕПЛОЁМКОСТЬ-ЭТО ФИЗИЧЕСКАЯ ВЕЛИЧИНА,КОТОРАЯ ПОКАЗЫВАЕТ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А)какое количество теплоты необходимо передать телу, чтобы его температура изменилась на 1 Цельсий.</a:t>
            </a:r>
          </a:p>
          <a:p>
            <a:r>
              <a:rPr lang="ru-RU" dirty="0" smtClean="0"/>
              <a:t>Б) каким количеством теплоты можно нагреть тело массой 1 кг.</a:t>
            </a:r>
          </a:p>
          <a:p>
            <a:r>
              <a:rPr lang="ru-RU" dirty="0" smtClean="0"/>
              <a:t>В) какое количество теплоты требуется передать телу массой 1 кг, что бы его температура увеличилась на 1 Цельсий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74638"/>
            <a:ext cx="8358246" cy="4154494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Количество теплоты зависит от: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теплоты зависит от: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454657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94DCE4"/>
                </a:solidFill>
              </a:rPr>
              <a:t>- </a:t>
            </a:r>
            <a:r>
              <a:rPr lang="ru-RU" sz="4000" b="1" dirty="0" smtClean="0">
                <a:solidFill>
                  <a:srgbClr val="94DCE4"/>
                </a:solidFill>
              </a:rPr>
              <a:t>массы тела.</a:t>
            </a:r>
          </a:p>
          <a:p>
            <a:pPr>
              <a:defRPr/>
            </a:pPr>
            <a:r>
              <a:rPr lang="ru-RU" sz="4000" b="1" dirty="0" smtClean="0">
                <a:solidFill>
                  <a:srgbClr val="94DCE4"/>
                </a:solidFill>
              </a:rPr>
              <a:t>- изменения температуры тела.</a:t>
            </a:r>
          </a:p>
          <a:p>
            <a:pPr>
              <a:defRPr/>
            </a:pPr>
            <a:r>
              <a:rPr lang="ru-RU" sz="4000" b="1" dirty="0" smtClean="0">
                <a:solidFill>
                  <a:srgbClr val="94DCE4"/>
                </a:solidFill>
              </a:rPr>
              <a:t>- рода вещества, </a:t>
            </a:r>
          </a:p>
          <a:p>
            <a:pPr>
              <a:buNone/>
              <a:defRPr/>
            </a:pPr>
            <a:r>
              <a:rPr lang="ru-RU" sz="4000" b="1" dirty="0" smtClean="0">
                <a:solidFill>
                  <a:srgbClr val="94DCE4"/>
                </a:solidFill>
              </a:rPr>
              <a:t>                  из которого состоит тело. </a:t>
            </a:r>
          </a:p>
          <a:p>
            <a:pPr lvl="1">
              <a:buNone/>
            </a:pPr>
            <a:endParaRPr lang="ru-RU" sz="3200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286256"/>
            <a:ext cx="6242070" cy="217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14312"/>
            <a:ext cx="8786842" cy="4643448"/>
          </a:xfrm>
        </p:spPr>
        <p:txBody>
          <a:bodyPr>
            <a:normAutofit/>
          </a:bodyPr>
          <a:lstStyle/>
          <a:p>
            <a:r>
              <a:rPr lang="ru-RU" dirty="0" smtClean="0"/>
              <a:t>Энергия, которую получает или теряет тело при теплопередаче, называется 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Энергия, которую получает или теряет тело при теплопередаче, называется …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  <a:defRPr/>
            </a:pPr>
            <a:r>
              <a:rPr lang="ru-RU" sz="5400" dirty="0" smtClean="0">
                <a:solidFill>
                  <a:srgbClr val="FFFF00"/>
                </a:solidFill>
              </a:rPr>
              <a:t>количеством теплоты.</a:t>
            </a:r>
          </a:p>
          <a:p>
            <a:pPr>
              <a:defRPr/>
            </a:pPr>
            <a:endParaRPr lang="ru-RU" sz="2400" dirty="0" smtClean="0"/>
          </a:p>
          <a:p>
            <a:endParaRPr lang="ru-R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3" y="3000372"/>
            <a:ext cx="7271129" cy="342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643966" cy="5440378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Количество теплоты, выделяемое при сгорании топлива зависит……………………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8729634" cy="321468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 массы;</a:t>
            </a:r>
            <a:br>
              <a:rPr lang="ru-RU" dirty="0" smtClean="0"/>
            </a:br>
            <a:r>
              <a:rPr lang="ru-RU" dirty="0" smtClean="0"/>
              <a:t>                  удельной теплоты сгорания топлива</a:t>
            </a:r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6"/>
            <a:ext cx="9144000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0"/>
            <a:ext cx="88582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Количество теплоты, выделяемое при сгорании топлива зависит: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7" y="642918"/>
            <a:ext cx="8358246" cy="548324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4800" dirty="0" smtClean="0"/>
              <a:t>I   </a:t>
            </a:r>
            <a:r>
              <a:rPr lang="ru-RU" sz="4800" dirty="0" smtClean="0"/>
              <a:t>ЭТАП:</a:t>
            </a:r>
            <a:endParaRPr lang="ru-RU" sz="4800" dirty="0"/>
          </a:p>
          <a:p>
            <a:pPr>
              <a:buNone/>
            </a:pPr>
            <a:r>
              <a:rPr lang="ru-RU" sz="3600" dirty="0" smtClean="0"/>
              <a:t>ВОССТАНОВИТЕ ФИЗИЧЕСКИЕ ТЕРМИНЫ ИЗ НАБОРА БУКВ:</a:t>
            </a:r>
          </a:p>
          <a:p>
            <a:pPr>
              <a:buNone/>
            </a:pPr>
            <a:r>
              <a:rPr lang="ru-RU" sz="8000" dirty="0" smtClean="0"/>
              <a:t>         </a:t>
            </a:r>
            <a:r>
              <a:rPr lang="ru-RU" sz="8000" dirty="0" err="1" smtClean="0"/>
              <a:t>Пиекеин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868478"/>
          </a:xfrm>
        </p:spPr>
        <p:txBody>
          <a:bodyPr>
            <a:noAutofit/>
          </a:bodyPr>
          <a:lstStyle/>
          <a:p>
            <a:r>
              <a:rPr lang="ru-RU" sz="8000" dirty="0" smtClean="0"/>
              <a:t>№2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/>
              <a:t> </a:t>
            </a:r>
            <a:r>
              <a:rPr lang="ru-RU" sz="6600" dirty="0" smtClean="0"/>
              <a:t>          </a:t>
            </a:r>
          </a:p>
          <a:p>
            <a:pPr>
              <a:buNone/>
            </a:pPr>
            <a:r>
              <a:rPr lang="ru-RU" sz="6600" dirty="0" smtClean="0"/>
              <a:t>          </a:t>
            </a:r>
            <a:r>
              <a:rPr lang="ru-RU" sz="8800" dirty="0" err="1" smtClean="0"/>
              <a:t>инерасепи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r>
              <a:rPr lang="ru-RU" sz="7200" dirty="0" smtClean="0"/>
              <a:t>№</a:t>
            </a:r>
            <a:r>
              <a:rPr lang="en-US" sz="7200" dirty="0" smtClean="0"/>
              <a:t>3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/>
              <a:t>           </a:t>
            </a:r>
          </a:p>
          <a:p>
            <a:pPr>
              <a:buNone/>
            </a:pPr>
            <a:r>
              <a:rPr lang="en-US" sz="8800" dirty="0" smtClean="0"/>
              <a:t>          </a:t>
            </a:r>
            <a:r>
              <a:rPr lang="ru-RU" sz="8800" dirty="0" err="1" smtClean="0"/>
              <a:t>вянккицео</a:t>
            </a:r>
            <a:r>
              <a:rPr lang="ru-RU" sz="8800" dirty="0" smtClean="0"/>
              <a:t>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II   </a:t>
            </a:r>
            <a:r>
              <a:rPr lang="ru-RU" dirty="0" smtClean="0"/>
              <a:t>ЭТАП: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 ЗА ПРОЦЕСС?</a:t>
            </a:r>
            <a:endParaRPr lang="ru-RU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8077"/>
            <a:ext cx="9144000" cy="472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ЗА ПРОЦЕСС?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49" y="1357298"/>
            <a:ext cx="8920489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ЗА ПРОЦЕСС?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92878"/>
            <a:ext cx="9144000" cy="516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III </a:t>
            </a:r>
            <a:r>
              <a:rPr lang="ru-RU" dirty="0" smtClean="0"/>
              <a:t>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1571612"/>
            <a:ext cx="8286808" cy="4554551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ВЫБЕРИТЕ ПРАВИЛЬНОЕ УТВЕРЖДЕНИЕ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Температура </a:t>
            </a:r>
            <a:r>
              <a:rPr lang="ru-RU" dirty="0" smtClean="0"/>
              <a:t>-это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А) способность тел совершать работу</a:t>
            </a:r>
          </a:p>
          <a:p>
            <a:r>
              <a:rPr lang="ru-RU" sz="5400" dirty="0" smtClean="0"/>
              <a:t>Б)разные состояния тела</a:t>
            </a:r>
          </a:p>
          <a:p>
            <a:r>
              <a:rPr lang="ru-RU" sz="5400" dirty="0" smtClean="0"/>
              <a:t>В)Степень нагретости тел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244</Words>
  <Application>Microsoft Office PowerPoint</Application>
  <PresentationFormat>Экран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Урок -игра</vt:lpstr>
      <vt:lpstr>Слайд 2</vt:lpstr>
      <vt:lpstr>№2</vt:lpstr>
      <vt:lpstr>№3</vt:lpstr>
      <vt:lpstr> II   ЭТАП:  ЧТО ЗА ПРОЦЕСС?</vt:lpstr>
      <vt:lpstr>ЧТО ЗА ПРОЦЕСС?</vt:lpstr>
      <vt:lpstr>ЧТО ЗА ПРОЦЕСС?</vt:lpstr>
      <vt:lpstr>III ЭТАП</vt:lpstr>
      <vt:lpstr>Температура -это</vt:lpstr>
      <vt:lpstr>Теплопроводность-это</vt:lpstr>
      <vt:lpstr>УДЕЛЬНАЯ ТЕПЛОЁМКОСТЬ-ЭТО ФИЗИЧЕСКАЯ ВЕЛИЧИНА,КОТОРАЯ ПОКАЗЫВАЕТ</vt:lpstr>
      <vt:lpstr>Количество теплоты зависит от:</vt:lpstr>
      <vt:lpstr>Количество теплоты зависит от:</vt:lpstr>
      <vt:lpstr>Энергия, которую получает или теряет тело при теплопередаче, называется …</vt:lpstr>
      <vt:lpstr>Энергия, которую получает или теряет тело при теплопередаче, называется …</vt:lpstr>
      <vt:lpstr>Количество теплоты, выделяемое при сгорании топлива зависит……………………</vt:lpstr>
      <vt:lpstr> от массы;                   удельной теплоты сгорания топлива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-игра</dc:title>
  <dc:creator>Nabster</dc:creator>
  <cp:lastModifiedBy>Nabster</cp:lastModifiedBy>
  <cp:revision>34</cp:revision>
  <dcterms:created xsi:type="dcterms:W3CDTF">2011-10-17T17:39:50Z</dcterms:created>
  <dcterms:modified xsi:type="dcterms:W3CDTF">2011-12-10T20:05:02Z</dcterms:modified>
</cp:coreProperties>
</file>