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6" r:id="rId5"/>
    <p:sldId id="260" r:id="rId6"/>
    <p:sldId id="261" r:id="rId7"/>
    <p:sldId id="282" r:id="rId8"/>
    <p:sldId id="283" r:id="rId9"/>
    <p:sldId id="284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9" r:id="rId18"/>
    <p:sldId id="275" r:id="rId19"/>
    <p:sldId id="276" r:id="rId20"/>
    <p:sldId id="277" r:id="rId21"/>
    <p:sldId id="281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C4AE-09D7-4836-8E36-0629D759C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937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2942-02E5-4C4F-A169-AC361D69289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F180-775D-440C-9C3E-C0F9178D7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4937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Century" pitchFamily="18" charset="0"/>
                <a:cs typeface="Estrangelo Edessa" pitchFamily="66"/>
              </a:rPr>
              <a:t>Муниципальное бюджетное общеобразовательное учреждение</a:t>
            </a:r>
            <a:br>
              <a:rPr lang="ru-RU" sz="1800" dirty="0" smtClean="0">
                <a:solidFill>
                  <a:schemeClr val="tx2"/>
                </a:solidFill>
                <a:latin typeface="Century" pitchFamily="18" charset="0"/>
                <a:cs typeface="Estrangelo Edessa" pitchFamily="66"/>
              </a:rPr>
            </a:br>
            <a:r>
              <a:rPr lang="ru-RU" sz="1800" dirty="0" smtClean="0">
                <a:solidFill>
                  <a:schemeClr val="tx2"/>
                </a:solidFill>
                <a:latin typeface="Century" pitchFamily="18" charset="0"/>
                <a:cs typeface="Estrangelo Edessa" pitchFamily="66"/>
              </a:rPr>
              <a:t>МОУ «Маркеловская средняя общеобразовательная школа»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1026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3506" y="3571876"/>
            <a:ext cx="2348808" cy="2587977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714356"/>
            <a:ext cx="1195121" cy="1823314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4643446"/>
            <a:ext cx="2641540" cy="1571636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785794"/>
            <a:ext cx="1827886" cy="1504188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54" y="4714884"/>
            <a:ext cx="1798625" cy="133776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643050"/>
            <a:ext cx="7186618" cy="242889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Наш выбор – спорт!</a:t>
            </a:r>
            <a:endParaRPr lang="ru-RU" sz="9600" b="1" i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med"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105400"/>
            <a:ext cx="7358114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Областные зональные соревнования по волейболу 20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10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«Армейские будни 2010»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 место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28604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«Веселые старты 2011»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105400"/>
            <a:ext cx="878684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Районные соревнования по волейболу 20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10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 место</a:t>
            </a:r>
          </a:p>
          <a:p>
            <a:endParaRPr lang="ru-RU" dirty="0"/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7148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Момент урока 2010 – 6 класс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57256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Estrangelo Edessa" pitchFamily="66"/>
              </a:rPr>
              <a:t>Районный турнир по настольному теннису 2 место 20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Estrangelo Edessa" pitchFamily="66"/>
              </a:rPr>
              <a:t>10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Estrangelo Edessa" pitchFamily="66"/>
            </a:endParaRPr>
          </a:p>
          <a:p>
            <a:endParaRPr lang="ru-RU" dirty="0"/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63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«Веселые эстафеты 2011»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69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857224" y="5429264"/>
            <a:ext cx="711518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«Фестиваль спорта- 2011» 2 место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5716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Мы любим – спорт!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105400"/>
            <a:ext cx="8572560" cy="1752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entury" pitchFamily="18" charset="0"/>
              </a:rPr>
              <a:t>Спорт как альтернатива </a:t>
            </a:r>
            <a:r>
              <a:rPr lang="ru-RU" sz="4400" dirty="0">
                <a:solidFill>
                  <a:srgbClr val="FF0000"/>
                </a:solidFill>
                <a:latin typeface="Century" pitchFamily="18" charset="0"/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latin typeface="Century" pitchFamily="18" charset="0"/>
              </a:rPr>
              <a:t>агубным привычкам!</a:t>
            </a:r>
            <a:endParaRPr lang="ru-RU" sz="4400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357694"/>
            <a:ext cx="3071834" cy="12144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" pitchFamily="18" charset="0"/>
                <a:cs typeface="Estrangelo Edessa" pitchFamily="66"/>
              </a:rPr>
              <a:t>Районный турнир по настольному теннису 2 место 201</a:t>
            </a:r>
            <a:r>
              <a:rPr lang="en-US" dirty="0" smtClean="0">
                <a:solidFill>
                  <a:schemeClr val="bg1"/>
                </a:solidFill>
                <a:latin typeface="Century" pitchFamily="18" charset="0"/>
                <a:cs typeface="Estrangelo Edessa" pitchFamily="66"/>
              </a:rPr>
              <a:t>1</a:t>
            </a:r>
            <a:endParaRPr lang="ru-RU" dirty="0">
              <a:solidFill>
                <a:schemeClr val="bg1"/>
              </a:solidFill>
              <a:latin typeface="Century" pitchFamily="18" charset="0"/>
              <a:cs typeface="Estrangelo Edessa" pitchFamily="66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286388"/>
            <a:ext cx="3071834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n-ea"/>
                <a:cs typeface="Estrangelo Edessa" pitchFamily="66"/>
              </a:rPr>
              <a:t>Петров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n-ea"/>
                <a:cs typeface="Estrangelo Edessa" pitchFamily="66"/>
              </a:rPr>
              <a:t> Иван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n-ea"/>
              <a:cs typeface="Estrangelo Edessa" pitchFamily="66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«Перестрелки»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63017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Лауреаты премии Главы Администрации Шегарского района в области физкультуры и спорта</a:t>
            </a:r>
            <a:r>
              <a:rPr lang="ru-RU" sz="2400" b="1" dirty="0" smtClean="0">
                <a:solidFill>
                  <a:schemeClr val="bg2"/>
                </a:solidFill>
              </a:rPr>
              <a:t/>
            </a:r>
            <a:br>
              <a:rPr lang="ru-RU" sz="2400" b="1" dirty="0" smtClean="0">
                <a:solidFill>
                  <a:schemeClr val="bg2"/>
                </a:solidFill>
              </a:rPr>
            </a:br>
            <a:endParaRPr lang="ru-RU" sz="2400" b="1" dirty="0" smtClean="0">
              <a:solidFill>
                <a:schemeClr val="bg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571625"/>
            <a:ext cx="38862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3765550"/>
            <a:ext cx="5327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508000" algn="l"/>
              </a:tabLst>
            </a:pPr>
            <a:r>
              <a:rPr lang="ru-RU" sz="2400"/>
              <a:t> </a:t>
            </a:r>
            <a:endParaRPr lang="ru-RU" sz="2400">
              <a:solidFill>
                <a:srgbClr val="6600FF"/>
              </a:solidFill>
            </a:endParaRPr>
          </a:p>
          <a:p>
            <a:pPr>
              <a:tabLst>
                <a:tab pos="508000" algn="l"/>
              </a:tabLst>
            </a:pPr>
            <a:r>
              <a:rPr lang="ru-RU" sz="2400" b="1" i="1">
                <a:solidFill>
                  <a:srgbClr val="F72B09"/>
                </a:solidFill>
              </a:rPr>
              <a:t> </a:t>
            </a:r>
            <a:endParaRPr lang="ru-RU" sz="2400">
              <a:solidFill>
                <a:srgbClr val="6600FF"/>
              </a:solidFill>
            </a:endParaRPr>
          </a:p>
          <a:p>
            <a:pPr>
              <a:tabLst>
                <a:tab pos="508000" algn="l"/>
              </a:tabLst>
            </a:pPr>
            <a:r>
              <a:rPr lang="ru-RU" sz="2400" b="1" i="1">
                <a:solidFill>
                  <a:srgbClr val="F72B09"/>
                </a:solidFill>
              </a:rPr>
              <a:t> </a:t>
            </a:r>
            <a:endParaRPr lang="ru-RU" sz="2400" b="1" i="1">
              <a:solidFill>
                <a:srgbClr val="6600FF"/>
              </a:solidFill>
            </a:endParaRPr>
          </a:p>
          <a:p>
            <a:pPr algn="l">
              <a:tabLst>
                <a:tab pos="508000" algn="l"/>
              </a:tabLst>
            </a:pPr>
            <a:r>
              <a:rPr lang="ru-RU" sz="2400" b="1" i="1">
                <a:solidFill>
                  <a:srgbClr val="6600FF"/>
                </a:solidFill>
              </a:rPr>
              <a:t> </a:t>
            </a:r>
            <a:endParaRPr lang="ru-RU" sz="2400">
              <a:solidFill>
                <a:srgbClr val="6600FF"/>
              </a:solidFill>
            </a:endParaRPr>
          </a:p>
          <a:p>
            <a:pPr>
              <a:tabLst>
                <a:tab pos="508000" algn="l"/>
              </a:tabLst>
            </a:pPr>
            <a:r>
              <a:rPr lang="ru-RU" sz="2400" b="1" i="1">
                <a:solidFill>
                  <a:srgbClr val="F72B09"/>
                </a:solidFill>
              </a:rPr>
              <a:t>  </a:t>
            </a:r>
            <a:endParaRPr lang="ru-RU" sz="2400" b="1" i="1">
              <a:solidFill>
                <a:srgbClr val="6600FF"/>
              </a:solidFill>
            </a:endParaRPr>
          </a:p>
        </p:txBody>
      </p:sp>
      <p:pic>
        <p:nvPicPr>
          <p:cNvPr id="17413" name="Picture 5" descr="img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1142984"/>
            <a:ext cx="3692947" cy="2500330"/>
          </a:xfrm>
          <a:noFill/>
          <a:ln>
            <a:solidFill>
              <a:srgbClr val="FF0000"/>
            </a:solidFill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500430" y="635795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72B09"/>
                </a:solidFill>
              </a:rPr>
              <a:t>Кромина</a:t>
            </a:r>
            <a:r>
              <a:rPr lang="ru-RU" b="1" i="1" dirty="0">
                <a:solidFill>
                  <a:srgbClr val="F72B09"/>
                </a:solidFill>
              </a:rPr>
              <a:t> Ксения</a:t>
            </a:r>
          </a:p>
        </p:txBody>
      </p:sp>
      <p:pic>
        <p:nvPicPr>
          <p:cNvPr id="17418" name="Picture 10" descr="C:\Documents and Settings\Светлана\Рабочий стол\лапта\IMG_26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9688" y="1107261"/>
            <a:ext cx="3381402" cy="25360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857884" y="3643314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72B09"/>
                </a:solidFill>
              </a:rPr>
              <a:t>Божков Игорь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28596" y="3643314"/>
            <a:ext cx="374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72B09"/>
                </a:solidFill>
              </a:rPr>
              <a:t>Горкольцев</a:t>
            </a:r>
            <a:r>
              <a:rPr lang="ru-RU" b="1" i="1" dirty="0">
                <a:solidFill>
                  <a:srgbClr val="F72B09"/>
                </a:solidFill>
              </a:rPr>
              <a:t> Александр</a:t>
            </a:r>
          </a:p>
        </p:txBody>
      </p:sp>
      <p:pic>
        <p:nvPicPr>
          <p:cNvPr id="10" name="Рисунок 9" descr="getImage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3929066"/>
            <a:ext cx="3143272" cy="23574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25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25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25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6" grpId="0" autoUpdateAnimBg="0"/>
      <p:bldP spid="12" grpId="0"/>
      <p:bldP spid="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50070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entury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335756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Победители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 районных соревнований по русской лапте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2010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86388"/>
            <a:ext cx="8272466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«Смотр строя и песни– 201</a:t>
            </a:r>
            <a:r>
              <a:rPr lang="en-US" dirty="0" smtClean="0">
                <a:solidFill>
                  <a:srgbClr val="FF0000"/>
                </a:solidFill>
                <a:latin typeface="Century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286388"/>
            <a:ext cx="878684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Турнир по волейболу посвященный Дню матери – 2011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 место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0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Молчаново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2198" y="142852"/>
            <a:ext cx="2814630" cy="65563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entury" pitchFamily="18" charset="0"/>
              </a:rPr>
              <a:t>с</a:t>
            </a:r>
            <a:r>
              <a:rPr lang="ru-RU" sz="2800" dirty="0" smtClean="0">
                <a:latin typeface="Century" pitchFamily="18" charset="0"/>
              </a:rPr>
              <a:t>. </a:t>
            </a:r>
            <a:r>
              <a:rPr lang="ru-RU" sz="2800" dirty="0" err="1" smtClean="0">
                <a:latin typeface="Century" pitchFamily="18" charset="0"/>
              </a:rPr>
              <a:t>Баткат</a:t>
            </a:r>
            <a:r>
              <a:rPr lang="ru-RU" sz="2800" dirty="0" smtClean="0">
                <a:latin typeface="Century" pitchFamily="18" charset="0"/>
              </a:rPr>
              <a:t> 201</a:t>
            </a:r>
            <a:r>
              <a:rPr lang="en-US" sz="2800" dirty="0" smtClean="0">
                <a:latin typeface="Century" pitchFamily="18" charset="0"/>
              </a:rPr>
              <a:t>1</a:t>
            </a:r>
            <a:endParaRPr lang="ru-RU" sz="2800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929330"/>
            <a:ext cx="8786874" cy="9286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Турнир, по волейболу посвященный памяти погибшим в локальных войнах.</a:t>
            </a:r>
            <a:endParaRPr lang="ru-RU" dirty="0"/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Районные соревнования по волейболу 201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 место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лапта и женина спартакиада\IMG_278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850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71472" y="5929330"/>
            <a:ext cx="9144000" cy="1214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Районные соревнования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«Преодолей себя»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1115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71472" y="5929330"/>
            <a:ext cx="9144000" cy="1214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Районные соревнования по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 русской лапте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49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1116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937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165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бюджетное общеобразовательное учреждение МОУ «Маркеловская средняя общеобразовательная школа» </vt:lpstr>
      <vt:lpstr>Слайд 2</vt:lpstr>
      <vt:lpstr>«Смотр строя и песни– 2011»</vt:lpstr>
      <vt:lpstr>Турнир по волейболу посвященный Дню матери – 2011 3 место</vt:lpstr>
      <vt:lpstr>с. Баткат 2011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«Веселые эстафеты 2011»</vt:lpstr>
      <vt:lpstr>Слайд 17</vt:lpstr>
      <vt:lpstr>Слайд 18</vt:lpstr>
      <vt:lpstr>Слайд 19</vt:lpstr>
      <vt:lpstr>Слайд 20</vt:lpstr>
      <vt:lpstr> Лауреаты премии Главы Администрации Шегарского района в области физкультуры и спорта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МОУ «Маркеловская средняя общеобразовательная школа» </dc:title>
  <dc:creator>Admin</dc:creator>
  <cp:lastModifiedBy>Светлана</cp:lastModifiedBy>
  <cp:revision>22</cp:revision>
  <dcterms:created xsi:type="dcterms:W3CDTF">2011-11-24T17:49:00Z</dcterms:created>
  <dcterms:modified xsi:type="dcterms:W3CDTF">2013-01-09T03:38:41Z</dcterms:modified>
</cp:coreProperties>
</file>