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1" r:id="rId3"/>
    <p:sldId id="262" r:id="rId4"/>
    <p:sldId id="272" r:id="rId5"/>
    <p:sldId id="264" r:id="rId6"/>
    <p:sldId id="265" r:id="rId7"/>
    <p:sldId id="266" r:id="rId8"/>
    <p:sldId id="269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29" autoAdjust="0"/>
    <p:restoredTop sz="95136" autoAdjust="0"/>
  </p:normalViewPr>
  <p:slideViewPr>
    <p:cSldViewPr>
      <p:cViewPr varScale="1">
        <p:scale>
          <a:sx n="88" d="100"/>
          <a:sy n="88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042B4DF-1C84-496A-9267-5595FC8B8A99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9348912-2A3B-40CF-A400-0647C570C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2132856"/>
            <a:ext cx="5320612" cy="1939086"/>
          </a:xfrm>
          <a:prstGeom prst="rect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2143116"/>
            <a:ext cx="5580112" cy="417646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дополнительной образовательной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программе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декоративно-прикладному творчеству </a:t>
            </a:r>
          </a:p>
          <a:p>
            <a:pPr algn="ctr">
              <a:lnSpc>
                <a:spcPct val="115000"/>
              </a:lnSpc>
            </a:pPr>
            <a:r>
              <a:rPr lang="ru-RU" sz="21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«Волшебный клубок»</a:t>
            </a:r>
            <a:endParaRPr lang="ru-RU" sz="21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мир вязания»</a:t>
            </a:r>
          </a:p>
          <a:p>
            <a:pPr algn="ctr">
              <a:lnSpc>
                <a:spcPct val="115000"/>
              </a:lnSpc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endParaRPr lang="ru-RU" sz="18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endParaRPr lang="ru-RU" sz="1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endParaRPr lang="ru-RU" sz="18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endParaRPr lang="ru-RU" sz="1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В.С. Плохая, педагог     дополнительного  образования</a:t>
            </a:r>
            <a:r>
              <a:rPr lang="ru-RU" sz="1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0"/>
            <a:ext cx="5120640" cy="2376264"/>
          </a:xfrm>
        </p:spPr>
        <p:txBody>
          <a:bodyPr>
            <a:normAutofit/>
          </a:bodyPr>
          <a:lstStyle/>
          <a:p>
            <a:pPr algn="ctr"/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800" cap="none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r>
              <a:rPr lang="ru-RU" sz="1800" cap="none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ополнительного образования </a:t>
            </a:r>
            <a:r>
              <a:rPr lang="ru-RU" sz="1800" cap="none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етей</a:t>
            </a:r>
            <a:b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 станицы Медвёдовской МО Тимашевского района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45662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29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136904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на основе д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ополнительной образовательной  программы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 декоративно-прикладному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творчеству, которая реализуется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художественно-эстетической направленности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 И ориентирована на использование и чередование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разнообразных  техник и приёмов ручного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труда  по шести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разделам декоративного творчества:</a:t>
            </a: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Азбука вязания (вязание одежды на куклу).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Любимые игрушки.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Мастерская Деда Мороза.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Сувениры.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Дело мастера боится (вязание прихваток, ажурных и филейных салфеток).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- Одежда для себя.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1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75" y="16620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Блок занятий: «</a:t>
            </a:r>
            <a:r>
              <a:rPr lang="ru-RU" sz="1600" b="1" i="1" dirty="0" smtClean="0">
                <a:solidFill>
                  <a:srgbClr val="4823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Азбука вязания»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(вязание одежды на куклу)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в первый год обучения охватывает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 часов.</a:t>
            </a:r>
            <a:endParaRPr lang="ru-RU" sz="1600" dirty="0"/>
          </a:p>
        </p:txBody>
      </p:sp>
      <p:pic>
        <p:nvPicPr>
          <p:cNvPr id="1026" name="Picture 2" descr="D:\Вика\РАБОТА\Творчество - 2 год обучения\Фотки\Барб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1357322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D:\Вика\РАБОТА\Творчество - 2 год обучения\Фотки\Барби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1438274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D:\Вика\РАБОТА\Творчество - 2 год обучения\Фотки\Барб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150019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D:\Вика\РАБОТА\Творчество - 2 год обучения\Фотки\Барб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857232"/>
            <a:ext cx="1428760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D:\Вика\РАБОТА\Творчество - 2 год обучения\Фотки\Барби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86190"/>
            <a:ext cx="1357322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D:\Вика\РАБОТА\Творчество - 2 год обучения\Фотки\Барби 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786190"/>
            <a:ext cx="1428760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5" name="Picture 11" descr="D:\Вика\РАБОТА\Творчество - 2 год обучения\Фотки\Барби 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3786190"/>
            <a:ext cx="1428760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6" name="Picture 12" descr="D:\Вика\РАБОТА\Творчество - 2 год обучения\Фотки\Барби 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3786190"/>
            <a:ext cx="1519229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786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6446" y="785794"/>
            <a:ext cx="468000" cy="5632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ЮБИМЫЕ   </a:t>
            </a:r>
          </a:p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</a:p>
        </p:txBody>
      </p:sp>
      <p:pic>
        <p:nvPicPr>
          <p:cNvPr id="3074" name="Picture 2" descr="D:\Вика\РАБОТА\Творчество - 2 год обучения\Фотки\Люб игр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14314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D:\Вика\РАБОТА\Творчество - 2 год обучения\Фотки\Люб игр 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85794"/>
            <a:ext cx="2428892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D:\Вика\РАБОТА\Творчество - 2 год обучения\Фотки\Люб игр 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857232"/>
            <a:ext cx="2357454" cy="18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 descr="D:\Вика\РАБОТА\Творчество - 2 год обучения\Фотки\Люб игр 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000372"/>
            <a:ext cx="2428892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0" name="Picture 8" descr="D:\Вика\РАБОТА\Творчество - 2 год обучения\Фотки\Люб игр 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928934"/>
            <a:ext cx="2428892" cy="1928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1" name="Picture 9" descr="D:\Вика\РАБОТА\Творчество - 2 год обучения\Фотки\Люб игр 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214950"/>
            <a:ext cx="2143141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3" name="Picture 11" descr="D:\Вика\РАБОТА\Творчество - 2 год обучения\Фотки\Люб игр 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5214950"/>
            <a:ext cx="2428892" cy="1428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4" name="Picture 12" descr="D:\Вика\РАБОТА\Творчество - 2 год обучения\Фотки\Люб игр 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5072074"/>
            <a:ext cx="2428892" cy="1643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57158" y="214290"/>
            <a:ext cx="84296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Блок занятий: «</a:t>
            </a:r>
            <a:r>
              <a:rPr lang="ru-RU" b="1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Любимые игрушки»</a:t>
            </a:r>
            <a:r>
              <a:rPr lang="ru-RU" b="1" i="1" spc="30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pc="30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в первый год обучения охватывает 54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18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6005"/>
            <a:ext cx="8231510" cy="106680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Блок занятий:</a:t>
            </a:r>
            <a:r>
              <a:rPr lang="ru-RU" sz="1600" i="1" spc="30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lang="ru-RU" sz="1600" b="1" i="1" spc="30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Мастерская Деда Мороза»</a:t>
            </a:r>
            <a:r>
              <a:rPr lang="ru-RU" sz="1600" i="1" spc="30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первый год обучения охватывает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 часов,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второй год обучения – 18 часов.</a:t>
            </a:r>
            <a:r>
              <a:rPr lang="ru-RU" sz="1600" dirty="0">
                <a:solidFill>
                  <a:srgbClr val="2E222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2E2224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ика\РАБОТА\Творчество - 2 год обучения\Фотки\Нов г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21457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D:\Вика\РАБОТА\Творчество - 2 год обучения\Фотки\Нов год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928670"/>
            <a:ext cx="221457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D:\Вика\РАБОТА\Творчество - 2 год обучения\Фотки\Нов год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928670"/>
            <a:ext cx="350044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D:\Вика\РАБОТА\Творчество - 2 год обучения\Фотки\Нов год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857628"/>
            <a:ext cx="231775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D:\Вика\РАБОТА\Творчество - 2 год обучения\Фотки\Нов год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857628"/>
            <a:ext cx="350046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D:\Вика\РАБОТА\Творчество - 2 год обучения\Фотки\Нов год 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857628"/>
            <a:ext cx="2247904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98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/>
          <a:lstStyle/>
          <a:p>
            <a:pPr algn="just"/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Блок занятий: «</a:t>
            </a:r>
            <a:r>
              <a:rPr lang="ru-RU" sz="1600" b="1" i="1" spc="30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Сувениры»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в первый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обучения нет часов,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второй год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обучения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86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часов.</a:t>
            </a:r>
            <a:endParaRPr lang="ru-RU" dirty="0"/>
          </a:p>
        </p:txBody>
      </p:sp>
      <p:pic>
        <p:nvPicPr>
          <p:cNvPr id="5122" name="Picture 2" descr="D:\Вика\РАБОТА\Творчество - 2 год обучения\Фотки\Суве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000264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D:\Вика\РАБОТА\Творчество - 2 год обучения\Фотки\Сувен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214422"/>
            <a:ext cx="1900238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D:\Вика\РАБОТА\Творчество - 2 год обучения\Фотки\Сувен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14422"/>
            <a:ext cx="1785950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8" name="Picture 8" descr="D:\Вика\РАБОТА\Творчество - 2 год обучения\Фотки\Сувен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2000264" cy="2643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9" name="Picture 9" descr="D:\Вика\РАБОТА\Творчество - 2 год обучения\Фотки\Сувен 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929066"/>
            <a:ext cx="192882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30" name="Picture 10" descr="D:\Вика\РАБОТА\Творчество - 2 год обучения\Фотки\Сувен 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929066"/>
            <a:ext cx="1857388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716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/>
          <a:lstStyle/>
          <a:p>
            <a:pPr algn="just"/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    Блок занятий: «</a:t>
            </a:r>
            <a:r>
              <a:rPr lang="ru-RU" sz="1600" b="1" i="1" spc="30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Дело мастера боится»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(вязание прихваток, ажурных и филейных салфеток)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в первый год обучения охватывает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22 часа, </a:t>
            </a:r>
            <a:r>
              <a:rPr lang="ru-RU" sz="1600" i="1" dirty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второй –  54 часа.</a:t>
            </a:r>
            <a:endParaRPr lang="ru-RU" dirty="0"/>
          </a:p>
        </p:txBody>
      </p:sp>
      <p:pic>
        <p:nvPicPr>
          <p:cNvPr id="7170" name="Picture 2" descr="D:\Вика\РАБОТА\Творчество - 2 год обучения\Фотки\Дел 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1714512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D:\Вика\РАБОТА\Творчество - 2 год обучения\Фотки\Дел м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3143272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D:\Вика\РАБОТА\Творчество - 2 год обучения\Фотки\Дел м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736"/>
            <a:ext cx="2071702" cy="221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D:\Вика\РАБОТА\Творчество - 2 год обучения\Фотки\Дел ма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71942"/>
            <a:ext cx="3214710" cy="24241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5" name="Picture 7" descr="D:\Вика\РАБОТА\Творчество - 2 год обучения\Фотки\Дел ма 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1857388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6" name="Picture 8" descr="D:\Вика\РАБОТА\Творчество - 2 год обучения\Фотки\Дел ма 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71942"/>
            <a:ext cx="2143140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014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69" y="0"/>
            <a:ext cx="8208913" cy="1066801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    Блок занятий:</a:t>
            </a:r>
            <a:r>
              <a:rPr lang="ru-RU" sz="1800" i="1" spc="30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i="1" spc="30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Одежда для себя»</a:t>
            </a:r>
            <a:r>
              <a:rPr lang="ru-RU" sz="18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i="1" dirty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в первый год обучения </a:t>
            </a:r>
            <a:r>
              <a:rPr lang="ru-RU" sz="1800" i="1" dirty="0" smtClean="0">
                <a:solidFill>
                  <a:srgbClr val="48231E"/>
                </a:solidFill>
                <a:latin typeface="Times New Roman" pitchFamily="18" charset="0"/>
                <a:cs typeface="Times New Roman" pitchFamily="18" charset="0"/>
              </a:rPr>
              <a:t>охватывает 22 часа, во второй -  46 часов.</a:t>
            </a:r>
            <a:r>
              <a:rPr lang="ru-RU" sz="18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2E22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1026" name="Picture 2" descr="D:\Вика\РАБОТА\Творчество - 2 год обучения\Фотки\О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1785950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Вика\РАБОТА\Творчество - 2 год обучения\Фотки\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928670"/>
            <a:ext cx="1731960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D:\Вика\РАБОТА\Творчество - 2 год обучения\Фотки\О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1889116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D:\Вика\РАБОТА\Творчество - 2 год обучения\Фотки\О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714752"/>
            <a:ext cx="1857389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D:\Вика\РАБОТА\Творчество - 2 год обучения\Фотки\О 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857232"/>
            <a:ext cx="1843086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3" name="Picture 9" descr="D:\Вика\РАБОТА\Творчество - 2 год обучения\Фотки\О 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714752"/>
            <a:ext cx="1714513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683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928670"/>
            <a:ext cx="8358246" cy="5378976"/>
          </a:xfrm>
        </p:spPr>
        <p:txBody>
          <a:bodyPr/>
          <a:lstStyle/>
          <a:p>
            <a:pPr algn="ctr">
              <a:buNone/>
            </a:pPr>
            <a:endParaRPr lang="ru-RU" sz="66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66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6600" dirty="0" smtClean="0">
                <a:latin typeface="Monotype Corsiva" pitchFamily="66" charset="0"/>
              </a:rPr>
              <a:t>До новых встреч, друзья!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Другая 3">
      <a:dk1>
        <a:srgbClr val="2E2224"/>
      </a:dk1>
      <a:lt1>
        <a:sysClr val="window" lastClr="FFFFFF"/>
      </a:lt1>
      <a:dk2>
        <a:srgbClr val="361A16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244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Муниципальное бюджетное образовательное учреждение дополнительного образования детей Центр развития творчества детей и юношества станицы Медвёдовской МО Тимашевского района  </vt:lpstr>
      <vt:lpstr>Слайд 2</vt:lpstr>
      <vt:lpstr>Слайд 3</vt:lpstr>
      <vt:lpstr>Слайд 4</vt:lpstr>
      <vt:lpstr> Блок занятий: «Мастерская Деда Мороза» – в первый год обучения охватывает 10 часов, во второй год обучения – 18 часов. </vt:lpstr>
      <vt:lpstr>     Блок занятий: «Сувениры» – в первый год обучения нет часов, во второй год обучения – 86 часов.</vt:lpstr>
      <vt:lpstr>     Блок занятий: «Дело мастера боится» (вязание прихваток, ажурных и филейных салфеток) – в первый год обучения охватывает 22 часа, во второй –  54 часа.</vt:lpstr>
      <vt:lpstr>    Блок занятий: «Одежда для себя»– в первый год обучения охватывает 22 часа, во второй -  46 часов. 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по программе декоративно-прикладного творчества «Город Мастеров» </dc:title>
  <dc:creator>User</dc:creator>
  <cp:lastModifiedBy>Пользователь</cp:lastModifiedBy>
  <cp:revision>101</cp:revision>
  <dcterms:created xsi:type="dcterms:W3CDTF">2013-04-21T10:53:09Z</dcterms:created>
  <dcterms:modified xsi:type="dcterms:W3CDTF">2014-05-13T18:59:01Z</dcterms:modified>
</cp:coreProperties>
</file>