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975" y="285750"/>
            <a:ext cx="6624638" cy="3575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Составление </a:t>
            </a:r>
            <a:b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букетов</a:t>
            </a:r>
            <a:b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2 часть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5229225"/>
            <a:ext cx="4897438" cy="1008063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Автор: Николаева Ольга Ивановна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педагог дополнительного образования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ГБОУ СОШ № 138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4" descr="D:\Фотоальбом\Цветы\Цветы новые\цветы\40 композиция с рогоз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924944"/>
            <a:ext cx="2754646" cy="371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715125" y="1643063"/>
            <a:ext cx="1971675" cy="1428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0" name="Picture 2" descr="D:\Фотоальбом\Цветы\Цветы новые\цветы\32 композиция с веточк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14678" y="2500306"/>
            <a:ext cx="3014751" cy="3691443"/>
          </a:xfrm>
          <a:effectLst>
            <a:softEdge rad="112500"/>
          </a:effectLst>
        </p:spPr>
      </p:pic>
      <p:pic>
        <p:nvPicPr>
          <p:cNvPr id="2051" name="Picture 3" descr="D:\Фотоальбом\Цветы\Цветы новые\цветы\33 композиция на берест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642918"/>
            <a:ext cx="2786082" cy="391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Фотоальбом\Цветы\Цветы новые\цветы\34 композиция на пеньк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714356"/>
            <a:ext cx="307974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857625" y="714375"/>
            <a:ext cx="1071563" cy="24288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4" name="Picture 2" descr="D:\Фотоальбом\Цветы\Цветы новые\цветы\38 осенняя композиция с листья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2571744"/>
            <a:ext cx="2714644" cy="4102583"/>
          </a:xfrm>
          <a:effectLst>
            <a:softEdge rad="112500"/>
          </a:effectLst>
        </p:spPr>
      </p:pic>
      <p:pic>
        <p:nvPicPr>
          <p:cNvPr id="3075" name="Picture 3" descr="D:\Фотоальбом\Цветы\Цветы новые\цветы\39  композиция с зеленью и декоративными элементам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30956" y="0"/>
            <a:ext cx="2713044" cy="389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Фотоальбом\Цветы\Цветы новые\цветы\40 композиция с рогозом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2928934"/>
            <a:ext cx="2754646" cy="371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Фотоальбом\Цветы\Цветы новые\цветы\41 композиция с сухоцветам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142852"/>
            <a:ext cx="2571768" cy="377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5832475" cy="5457825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C00000"/>
                </a:solidFill>
                <a:latin typeface="Monotype Corsiva" pitchFamily="66" charset="0"/>
              </a:rPr>
              <a:t>Спасибо </a:t>
            </a:r>
            <a:br>
              <a:rPr lang="ru-RU" sz="9600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9600" b="1" smtClean="0">
                <a:solidFill>
                  <a:srgbClr val="C00000"/>
                </a:solidFill>
                <a:latin typeface="Monotype Corsiva" pitchFamily="66" charset="0"/>
              </a:rPr>
              <a:t>за   внимание!</a:t>
            </a:r>
          </a:p>
        </p:txBody>
      </p:sp>
      <p:pic>
        <p:nvPicPr>
          <p:cNvPr id="49154" name="Picture 2" descr="F:\Фотоальбом\Цветы\IMG_3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3170971"/>
            <a:ext cx="2808312" cy="335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9600" cy="3857625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  <a:t>Букет </a:t>
            </a:r>
            <a:b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  <a:t>из цветов </a:t>
            </a:r>
            <a:b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  <a:t>одного </a:t>
            </a:r>
            <a:b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  <a:t>вида</a:t>
            </a:r>
          </a:p>
        </p:txBody>
      </p:sp>
      <p:pic>
        <p:nvPicPr>
          <p:cNvPr id="12290" name="Picture 2" descr="D:\Фотоальбом\Цветы\Цветы новые\цветы\23 из цветов одного ви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428992" y="285728"/>
            <a:ext cx="5000660" cy="6286520"/>
          </a:xfrm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Букеты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из цветов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двух и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более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видов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D:\Фотоальбом\Цветы\Цветы новые\цветы\24 из двух и более вид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428992" y="142852"/>
            <a:ext cx="5286412" cy="6597509"/>
          </a:xfrm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Композиция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из одного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цветка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4338" name="Picture 2" descr="D:\Фотоальбом\Цветы\Цветы новые\цветы\25 из одного цв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000496" y="142852"/>
            <a:ext cx="4494493" cy="6482823"/>
          </a:xfrm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Начало оформления букета –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обозначить форму и величину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411" name="Picture 2" descr="D:\Фотоальбом\Цветы\Цветы новые\цветы\26 начало оформления буке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500188"/>
            <a:ext cx="4410075" cy="49371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Заполнение  пространства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между  ориентирами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8435" name="Picture 3" descr="D:\Фотоальбом\Цветы\Цветы новые\цветы\28 заполнение пространства круглого бук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143250"/>
            <a:ext cx="4857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Фотоальбом\Цветы\Цветы новые\цветы\27заполнение простран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4838" y="1714500"/>
            <a:ext cx="4429125" cy="42862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Масштаб, пропорции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459" name="Picture 2" descr="D:\Фотоальбом\Цветы\Цветы новые\цветы\29масштаб, пропор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571625"/>
            <a:ext cx="6481762" cy="50720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tx2"/>
                </a:solidFill>
                <a:latin typeface="Monotype Corsiva" pitchFamily="66" charset="0"/>
              </a:rPr>
              <a:t>Вазы</a:t>
            </a:r>
          </a:p>
        </p:txBody>
      </p:sp>
      <p:pic>
        <p:nvPicPr>
          <p:cNvPr id="20483" name="Picture 2" descr="D:\Фотоальбом\Цветы\Цветы новые\цветы\30 ваз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541338"/>
            <a:ext cx="6273800" cy="56721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857750" y="642938"/>
            <a:ext cx="1857375" cy="2000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3" descr="D:\Фотоальбом\Цветы\Цветы новые\цветы\36 цветочки в горшочк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143248"/>
            <a:ext cx="3732316" cy="348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2" descr="D:\Фотоальбом\Цветы\Цветы новые\цветы\31 сосуд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142875"/>
            <a:ext cx="4516438" cy="2822575"/>
          </a:xfrm>
        </p:spPr>
      </p:pic>
      <p:pic>
        <p:nvPicPr>
          <p:cNvPr id="19461" name="Picture 5" descr="D:\Фотоальбом\Цветы\Цветы новые\цветы\37 новогодняя композиция в подсвечник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2643182"/>
            <a:ext cx="3024187" cy="392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Фотоальбом\Цветы\Цветы новые\цветы\35 композиция  в корзин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285728"/>
            <a:ext cx="2969959" cy="302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Составление  букетов 2 часть</vt:lpstr>
      <vt:lpstr>Букет  из цветов  одного  вида</vt:lpstr>
      <vt:lpstr>Букеты  из цветов  двух и  более видов</vt:lpstr>
      <vt:lpstr>Композиция  из одного цветка</vt:lpstr>
      <vt:lpstr>Начало оформления букета – обозначить форму и величину</vt:lpstr>
      <vt:lpstr>Заполнение  пространства  между  ориентирами</vt:lpstr>
      <vt:lpstr>Масштаб, пропорции</vt:lpstr>
      <vt:lpstr>Вазы</vt:lpstr>
      <vt:lpstr>Слайд 9</vt:lpstr>
      <vt:lpstr>Слайд 10</vt:lpstr>
      <vt:lpstr>Слайд 11</vt:lpstr>
      <vt:lpstr>Спасибо  за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3</cp:revision>
  <dcterms:created xsi:type="dcterms:W3CDTF">2014-05-04T18:35:03Z</dcterms:created>
  <dcterms:modified xsi:type="dcterms:W3CDTF">2014-05-04T18:38:57Z</dcterms:modified>
</cp:coreProperties>
</file>