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CE812-E9B5-4C2A-8DD0-5CC712634FBC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0E94C-9F3C-42CF-8814-C542C6BDF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04CFE-1E33-4EE6-BA27-173D96A250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55AC8-3857-4211-906F-45FB3967919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975" y="285750"/>
            <a:ext cx="6624638" cy="3575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Составление </a:t>
            </a:r>
            <a:b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букетов</a:t>
            </a:r>
            <a:b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1 часть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5229225"/>
            <a:ext cx="4897438" cy="1008063"/>
          </a:xfrm>
        </p:spPr>
        <p:txBody>
          <a:bodyPr rtlCol="0">
            <a:normAutofit fontScale="92500"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Автор: Николаева Ольга Ивановна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педагог дополнительного образования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ГБОУ СОШ № 138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4" descr="D:\Фотоальбом\Цветы\Цветы новые\цветы\40 композиция с рогозом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924944"/>
            <a:ext cx="2754646" cy="371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Фотоальбом\Цветы\Цветы новые\цветы\13 шарообразные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876256" y="260648"/>
            <a:ext cx="2071687" cy="2665412"/>
          </a:xfrm>
          <a:effectLst>
            <a:softEdge rad="112500"/>
          </a:effectLst>
        </p:spPr>
      </p:pic>
      <p:pic>
        <p:nvPicPr>
          <p:cNvPr id="9220" name="Picture 4" descr="D:\Фотоальбом\Цветы\Цветы новые\цветы\15 треугольны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752" y="620688"/>
            <a:ext cx="2127162" cy="2869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D:\Фотоальбом\Цветы\Цветы новые\цветы\16 овальные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548680"/>
            <a:ext cx="2088363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D:\Фотоальбом\Цветы\Цветы новые\цветы\17 пирамидальные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3709281"/>
            <a:ext cx="4863821" cy="2921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D:\Фотоальбом\Цветы\Цветы новые\цветы\18 полусферические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00694" y="3643314"/>
            <a:ext cx="3451762" cy="293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D:\Фотоальбом\Цветы\Цветы новые\цветы\14 свободно собранные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14282" y="214290"/>
            <a:ext cx="208065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Однотонные     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     </a:t>
            </a:r>
            <a:r>
              <a:rPr lang="ru-RU" b="1" dirty="0" err="1" smtClean="0">
                <a:solidFill>
                  <a:srgbClr val="7030A0"/>
                </a:solidFill>
                <a:latin typeface="Monotype Corsiva" pitchFamily="66" charset="0"/>
              </a:rPr>
              <a:t>Разноколерные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2291" name="Picture 2" descr="D:\Фотоальбом\Цветы\Цветы новые\цветы\19однотонны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643063"/>
            <a:ext cx="3678237" cy="4525962"/>
          </a:xfrm>
        </p:spPr>
      </p:pic>
      <p:pic>
        <p:nvPicPr>
          <p:cNvPr id="10243" name="Picture 3" descr="D:\Фотоальбом\Цветы\Цветы новые\цветы\21 разноколерны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714488"/>
            <a:ext cx="3888996" cy="4557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5797550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7030A0"/>
                </a:solidFill>
                <a:latin typeface="Monotype Corsiva" pitchFamily="66" charset="0"/>
              </a:rPr>
              <a:t>Букеты </a:t>
            </a:r>
            <a:br>
              <a:rPr lang="ru-RU" b="1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7030A0"/>
                </a:solidFill>
                <a:latin typeface="Monotype Corsiva" pitchFamily="66" charset="0"/>
              </a:rPr>
              <a:t>из лесных</a:t>
            </a:r>
            <a:br>
              <a:rPr lang="ru-RU" b="1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7030A0"/>
                </a:solidFill>
                <a:latin typeface="Monotype Corsiva" pitchFamily="66" charset="0"/>
              </a:rPr>
              <a:t>и луговых </a:t>
            </a:r>
            <a:br>
              <a:rPr lang="ru-RU" b="1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7030A0"/>
                </a:solidFill>
                <a:latin typeface="Monotype Corsiva" pitchFamily="66" charset="0"/>
              </a:rPr>
              <a:t>растений</a:t>
            </a:r>
          </a:p>
        </p:txBody>
      </p:sp>
      <p:pic>
        <p:nvPicPr>
          <p:cNvPr id="11266" name="Picture 2" descr="D:\Фотоальбом\Цветы\Цветы новые\цветы\22 из лесных и луговых цвет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7488" y="785794"/>
            <a:ext cx="6137677" cy="4929222"/>
          </a:xfrm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928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Венки и гирлянды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 descr="D:\Фотоальбом\Цветы\Цветы новые\цветы\1 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339606"/>
            <a:ext cx="8168010" cy="458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Венок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D:\Фотоальбом\Цветы\Цветы новые\цветы\2 вен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43108" y="1065562"/>
            <a:ext cx="5064941" cy="5489229"/>
          </a:xfrm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313"/>
            <a:ext cx="8229600" cy="37147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Богиня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Флора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4" name="Picture 2" descr="D:\Фотоальбом\Цветы\Цветы новые\цветы\3 фло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868" y="285728"/>
            <a:ext cx="3214710" cy="6215106"/>
          </a:xfrm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  <a:t>Деталь интерьера</a:t>
            </a:r>
          </a:p>
        </p:txBody>
      </p:sp>
      <p:pic>
        <p:nvPicPr>
          <p:cNvPr id="4098" name="Picture 2" descr="D:\Фотоальбом\Цветы\Цветы новые\цветы\4.деталь интерьер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14282" y="1785926"/>
            <a:ext cx="5368427" cy="3811583"/>
          </a:xfrm>
          <a:effectLst>
            <a:softEdge rad="112500"/>
          </a:effectLst>
        </p:spPr>
      </p:pic>
      <p:pic>
        <p:nvPicPr>
          <p:cNvPr id="4099" name="Picture 3" descr="D:\Фотоальбом\Цветы\Цветы новые\цветы\5. деталь интерьер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0" y="1428736"/>
            <a:ext cx="3227726" cy="4972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  <a:t>Бутоньерка – украшение </a:t>
            </a:r>
            <a:b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  <a:t>костюма  и  прически</a:t>
            </a:r>
          </a:p>
        </p:txBody>
      </p:sp>
      <p:pic>
        <p:nvPicPr>
          <p:cNvPr id="5122" name="Picture 2" descr="D:\Фотоальбом\Цветы\Цветы новые\цветы\6.бутоньер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42976" y="1643050"/>
            <a:ext cx="3714776" cy="4939862"/>
          </a:xfrm>
          <a:effectLst>
            <a:softEdge rad="112500"/>
          </a:effectLst>
        </p:spPr>
      </p:pic>
      <p:pic>
        <p:nvPicPr>
          <p:cNvPr id="5123" name="Picture 3" descr="D:\Фотоальбом\Цветы\Цветы новые\цветы\7украшение одежды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0"/>
            <a:ext cx="2263776" cy="6682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  <a:t>Букеты в стиле бидермейер</a:t>
            </a:r>
          </a:p>
        </p:txBody>
      </p:sp>
      <p:pic>
        <p:nvPicPr>
          <p:cNvPr id="6146" name="Picture 2" descr="D:\Фотоальбом\Цветы\Цветы новые\цветы\8. бидермей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28794" y="1428736"/>
            <a:ext cx="4857784" cy="4925441"/>
          </a:xfrm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Букеты для  подношения    Букеты для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украшения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     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(подарочные)               (букеты-композиции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)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D:\Фотоальбом\Цветы\Цветы новые\цветы\9 подарочны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720" y="1714488"/>
            <a:ext cx="4173409" cy="4881181"/>
          </a:xfrm>
          <a:effectLst>
            <a:softEdge rad="112500"/>
          </a:effectLst>
        </p:spPr>
      </p:pic>
      <p:pic>
        <p:nvPicPr>
          <p:cNvPr id="7171" name="Picture 3" descr="D:\Фотоальбом\Цветы\Цветы новые\цветы\10 букет-композиц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64073" y="1643050"/>
            <a:ext cx="3881199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ru-RU" smtClean="0">
                <a:solidFill>
                  <a:srgbClr val="C00000"/>
                </a:solidFill>
                <a:latin typeface="Monotype Corsiva" pitchFamily="66" charset="0"/>
              </a:rPr>
              <a:t>    </a:t>
            </a:r>
            <a: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  <a:t>Круглые                 Односторонние</a:t>
            </a:r>
          </a:p>
        </p:txBody>
      </p:sp>
      <p:pic>
        <p:nvPicPr>
          <p:cNvPr id="10243" name="Picture 2" descr="D:\Фотоальбом\Цветы\Цветы новые\цветы\11 круглы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500188"/>
            <a:ext cx="4616450" cy="3643312"/>
          </a:xfrm>
        </p:spPr>
      </p:pic>
      <p:pic>
        <p:nvPicPr>
          <p:cNvPr id="8195" name="Picture 3" descr="D:\Фотоальбом\Цветы\Цветы новые\цветы\12 односторонни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066" y="3286124"/>
            <a:ext cx="4172327" cy="324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</Words>
  <Application>Microsoft Office PowerPoint</Application>
  <PresentationFormat>Экран (4:3)</PresentationFormat>
  <Paragraphs>16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Составление  букетов 1 часть</vt:lpstr>
      <vt:lpstr>Венки и гирлянды</vt:lpstr>
      <vt:lpstr>Венок</vt:lpstr>
      <vt:lpstr>    Богиня      Флора</vt:lpstr>
      <vt:lpstr>Деталь интерьера</vt:lpstr>
      <vt:lpstr>Бутоньерка – украшение  костюма  и  прически</vt:lpstr>
      <vt:lpstr>Букеты в стиле бидермейер</vt:lpstr>
      <vt:lpstr>Букеты для  подношения    Букеты для украшения          (подарочные)               (букеты-композиции)</vt:lpstr>
      <vt:lpstr>    Круглые                 Односторонние</vt:lpstr>
      <vt:lpstr>Слайд 10</vt:lpstr>
      <vt:lpstr>Однотонные            Разноколерные</vt:lpstr>
      <vt:lpstr>Букеты  из лесных и луговых  растений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Составление  букетов</dc:title>
  <dc:creator>Olga</dc:creator>
  <cp:lastModifiedBy>Olga</cp:lastModifiedBy>
  <cp:revision>3</cp:revision>
  <dcterms:created xsi:type="dcterms:W3CDTF">2014-05-04T18:33:08Z</dcterms:created>
  <dcterms:modified xsi:type="dcterms:W3CDTF">2014-05-04T18:38:27Z</dcterms:modified>
</cp:coreProperties>
</file>