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61" r:id="rId2"/>
    <p:sldId id="263" r:id="rId3"/>
    <p:sldId id="264" r:id="rId4"/>
    <p:sldId id="262" r:id="rId5"/>
    <p:sldId id="277" r:id="rId6"/>
    <p:sldId id="270" r:id="rId7"/>
    <p:sldId id="274" r:id="rId8"/>
    <p:sldId id="269" r:id="rId9"/>
    <p:sldId id="275" r:id="rId10"/>
    <p:sldId id="272" r:id="rId11"/>
    <p:sldId id="265" r:id="rId12"/>
    <p:sldId id="266" r:id="rId13"/>
    <p:sldId id="271" r:id="rId14"/>
    <p:sldId id="267" r:id="rId15"/>
    <p:sldId id="268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7AF2A-AD9E-4459-AFBC-26CB1EAF50D3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B1B8F-2042-4B3F-872F-3182BC99E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B1B8F-2042-4B3F-872F-3182BC99E5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36973D-8591-4B2D-9BBD-D8E370361931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8BAE49-A249-4478-A191-53379164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%7b2C2FE241-42CF-49B0-8BD9-BE2D9060818D%7d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%7b9C114603-C702-4052-8D1E-5451D56895AA%7d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&#1050;&#1086;&#1083;&#1080;&#1073;&#1088;&#1080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1059;&#1090;&#1082;&#1080;.m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%7bCDFBCBEA-3B43-4631-9E8A-FC161C7D87F2%7d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%7b7E09837D-1633-41AD-B362-9A2B7ED8D0F8%7d.swf" TargetMode="External"/><Relationship Id="rId7" Type="http://schemas.openxmlformats.org/officeDocument/2006/relationships/hyperlink" Target="&#1042;&#1086;&#1076;&#1085;&#1099;&#1077;%20&#1080;%20&#1086;&#1082;&#1086;&#1083;&#1086;&#1074;&#1086;&#1076;&#1085;&#1099;&#1077;%20&#1087;&#1090;&#1080;&#1094;&#1099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%7bF9032B17-F88B-4790-B10C-AE36C96F1FFC%7d.av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%7b16E9DB0B-4168-4298-981B-E9F6B2EF42FD%7d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42;&#1085;&#1077;&#1096;&#1085;&#1077;&#1077;%20&#1089;&#1090;&#1088;&#1086;&#1077;&#1085;&#1080;&#1077;%20&#1088;&#1077;&#1087;&#1090;&#1080;&#1083;&#1080;&#1080;.sw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&#1042;&#1085;&#1077;&#1096;&#1085;&#1077;&#1077;%20&#1089;&#1090;&#1088;&#1086;&#1077;&#1085;&#1080;&#1077;%20&#1090;&#1077;&#1083;&#1072;%20&#1087;&#1090;&#1080;&#1094;&#1099;.sw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0;&#1088;&#1086;&#1077;&#1085;&#1080;&#1077;%20&#1082;&#1088;&#1099;&#1083;&#1072;%20&#1087;&#1090;&#1080;&#1094;&#1099;.swf" TargetMode="External"/><Relationship Id="rId2" Type="http://schemas.openxmlformats.org/officeDocument/2006/relationships/hyperlink" Target="&#1051;&#1080;&#1085;&#1100;&#1082;&#1072;%20&#1087;&#1090;&#1080;&#1094;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256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Среда обитания и ОСОБЕННОСТИ ВНЕШНЕГО СТРОЕНИЯ ПТИЦ</a:t>
            </a:r>
            <a:endParaRPr lang="ru-RU" sz="3600" b="1" cap="all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Documents and Settings\LG\Рабочий стол\биология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14612" y="714356"/>
            <a:ext cx="3810000" cy="3479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ЗНАЧЕНИЕ КЛЮВА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000108"/>
            <a:ext cx="23647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257174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Клюв служит для питания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928670"/>
            <a:ext cx="28724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257174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Клювом строят гнезда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85926"/>
            <a:ext cx="18897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28926" y="371475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Клювом держат орудия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429000"/>
            <a:ext cx="1552582" cy="187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521495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Клювом птицы чистят перья, в том числе и взаимно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429132"/>
            <a:ext cx="303961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86380" y="550070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Клюв служит для защиты и угрозы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286148" cy="22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271462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попугая  - это щипцы для колки орехов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2857520" cy="21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2066" y="2714620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козодоя – это сачок, чтобы ловить насекомых в воздухе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14752"/>
            <a:ext cx="30512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9510" y="5456457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дятла  - это долото, чтобы долбить кору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571876"/>
            <a:ext cx="30982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5214950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кулика-сороки  - это долото, чтобы раскрывать раковины моллюсков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 клювов у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265264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271462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дубоноса – щипцы для колки косточек ягод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28297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7818" y="2428868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вальдшнепа – пинцет чтобы ловить беспозвоночных в почве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571876"/>
            <a:ext cx="28558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29190" y="500063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колибри – шприц для высасывания нектара цветов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357562"/>
            <a:ext cx="27603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507207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клеста – щипцы для раскрывания шишек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428604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 клювов у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08"/>
            <a:ext cx="33882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428604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 клювов у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85992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речной утки пластинки в клюве образуют сито для процеживания воды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000108"/>
            <a:ext cx="29404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235743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шилохвостки –пинцет, чтобы собирать  позвоночных с поверхности воды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357562"/>
            <a:ext cx="2214578" cy="165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4857760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колпицы – пинцет с расширенным концом, чтобы ловит беспозвоночных в мутной воде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286124"/>
            <a:ext cx="261015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29190" y="492919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водореза – щипцы для ловли рыбы с воздуха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 </a:t>
            </a: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2" action="ppaction://hlinkfile"/>
              </a:rPr>
              <a:t>ног</a:t>
            </a: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у птиц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связано с разным образом жизни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428736"/>
            <a:ext cx="361437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28625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Фазан ходит по земле на трех крепких пальцах с уплощенными когтями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71612"/>
            <a:ext cx="27686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6314" y="4071942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Длинные, крестообразно раскинутые четыре пальца цапли удобны для ходьбы по топким местам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 ног у птиц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связано с разным образом жизни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3429024" cy="28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6485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450057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Воробей охватывает ветки длинными гибкими пальцами с острыми когтями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357694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Дятел лазает по стволам деревьев, цепляясь когтями пальцев, расставленных попарно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500174"/>
            <a:ext cx="30759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 ног у птиц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связано с разным образом жизни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28625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Могучие пальцы с острыми кривыми когтями позволяют орлу схватывать,  прокалывать и раздирать добычу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714488"/>
            <a:ext cx="21568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428625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Лысуха плавает, гребя пальцами, каждый из которых снабжен отдельным «складным веслом».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 прочитать § 44, заполнить таблицу «Виды перьев  их строение и значение».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714620"/>
          <a:ext cx="8204084" cy="2071701"/>
        </p:xfrm>
        <a:graphic>
          <a:graphicData uri="http://schemas.openxmlformats.org/drawingml/2006/table">
            <a:tbl>
              <a:tblPr/>
              <a:tblGrid>
                <a:gridCol w="1407085"/>
                <a:gridCol w="1122597"/>
                <a:gridCol w="1734924"/>
                <a:gridCol w="1969739"/>
                <a:gridCol w="1969739"/>
              </a:tblGrid>
              <a:tr h="10247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Вид перьев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Места расположения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на теле птицы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Особенности строения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Функции перьев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Контурные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маховые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рулевые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Пуховые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120" marR="7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496"/>
            <a:ext cx="447553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857496"/>
            <a:ext cx="2928958" cy="324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7" action="ppaction://hlinkfile"/>
              </a:rPr>
              <a:t>Места обитания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85723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 встречаются во всех уголках нашей планеты: во влажных тропических лесах и сухих пустынях, в холодных районах  Арктики и на экваторе, в хвойных и широколиственных лесах, в степях и саваннах и даже высоко в горах.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69665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Способы питания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58994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643314"/>
            <a:ext cx="4185728" cy="278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Сравнение внешнего строения пресмыкающихся и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214424"/>
          <a:ext cx="7757085" cy="3643337"/>
        </p:xfrm>
        <a:graphic>
          <a:graphicData uri="http://schemas.openxmlformats.org/drawingml/2006/table">
            <a:tbl>
              <a:tblPr/>
              <a:tblGrid>
                <a:gridCol w="2585695"/>
                <a:gridCol w="2915031"/>
                <a:gridCol w="2256359"/>
              </a:tblGrid>
              <a:tr h="1214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Сравниваемый признак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Пресмыкающиеся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Птицы   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Форма тела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Покровы тела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Отделы тела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Конечности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ОБЩАЯ ХАРАКТЕРИСТИКА КЛАССА ПТИЦЫ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Два способа передвижения: полет и передвижение с помощью ног по земле, деревьям, воде;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Обладают постоянной температурой тела;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Форма тела яйцеобразная, легко обтекаемая воздухом при полете;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Кожа сухая. У основания хвоста имеется копчиковая железа;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Тело покрыто перьями;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Отделы тела: голова, шея, туловище, хвост, конечности (передние – крылья, задние – ноги).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33711" cy="51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5720" y="500042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Покровы тела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357166"/>
            <a:ext cx="864396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2" action="ppaction://hlinkfile"/>
              </a:rPr>
              <a:t>Покровы тела птиц</a:t>
            </a:r>
            <a:endParaRPr kumimoji="0" lang="ru-RU" sz="24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C:\Documents and Settings\LG\Рабочий стол\биология\06060102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DB"/>
              </a:clrFrom>
              <a:clrTo>
                <a:srgbClr val="FFFFD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142984"/>
            <a:ext cx="5524512" cy="490990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968" t="6667" r="76875" b="75833"/>
          <a:stretch>
            <a:fillRect/>
          </a:stretch>
        </p:blipFill>
        <p:spPr bwMode="auto">
          <a:xfrm>
            <a:off x="2071670" y="2428868"/>
            <a:ext cx="54854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птице холодно, она распушает оперение, уменьшая его теплопроводность. Когда птице жарко, она прижимает оперение, увеличивая его теплопроводность.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467</Words>
  <Application>Microsoft Office PowerPoint</Application>
  <PresentationFormat>Экран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Колпинское шоссе 69-18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50</cp:revision>
  <dcterms:created xsi:type="dcterms:W3CDTF">2010-03-03T15:44:35Z</dcterms:created>
  <dcterms:modified xsi:type="dcterms:W3CDTF">2010-07-05T15:11:48Z</dcterms:modified>
</cp:coreProperties>
</file>