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0"/>
    <a:srgbClr val="5F5F5F"/>
    <a:srgbClr val="4654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41D0AF-03CB-4609-89F8-4B03CCF0FFCA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D782A0B-EF85-4DB5-88EA-A588466638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file:///C:\Users\1\Desktop\&#1101;&#1082;\&#1054;&#1085;&#1080;%20&#1079;&#1072;&#1085;&#1077;&#1089;&#1077;&#1085;&#1099;%20&#1074;%20&#1050;&#1088;&#1072;&#1089;&#1085;&#1091;&#1102;%20&#1082;&#1085;&#1080;&#1075;&#1091;%20&#1056;&#1086;&#1089;&#1089;&#1080;&#1080;!%20&#1048;&#1093;%20&#1085;&#1072;&#1076;&#1086;%20&#1073;&#1077;&#1088;&#1077;&#1095;&#1100;!.mp4" TargetMode="External"/><Relationship Id="rId2" Type="http://schemas.openxmlformats.org/officeDocument/2006/relationships/hyperlink" Target="http://letopisi.ru/index.php/%D0%A4%D0%B0%D0%B9%D0%BB:Bear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letopisi.ru/index.php/%D0%A4%D0%B0%D0%B9%D0%BB:Bear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6480048" cy="2301240"/>
          </a:xfrm>
        </p:spPr>
        <p:txBody>
          <a:bodyPr/>
          <a:lstStyle/>
          <a:p>
            <a:r>
              <a:rPr lang="ru-RU" dirty="0" smtClean="0">
                <a:solidFill>
                  <a:srgbClr val="320000"/>
                </a:solidFill>
              </a:rPr>
              <a:t>Растения и животные красной книги  РФ</a:t>
            </a:r>
            <a:endParaRPr lang="ru-RU" dirty="0">
              <a:solidFill>
                <a:srgbClr val="32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0060" y="3647428"/>
            <a:ext cx="6480048" cy="1752600"/>
          </a:xfrm>
        </p:spPr>
        <p:txBody>
          <a:bodyPr/>
          <a:lstStyle/>
          <a:p>
            <a:r>
              <a:rPr lang="ru-RU" dirty="0" smtClean="0"/>
              <a:t>Выполнила: Падукова Ольга</a:t>
            </a:r>
          </a:p>
          <a:p>
            <a:r>
              <a:rPr lang="ru-RU" dirty="0" smtClean="0"/>
              <a:t>Ученица 11 «Б» класса</a:t>
            </a:r>
          </a:p>
          <a:p>
            <a:r>
              <a:rPr lang="ru-RU" dirty="0" smtClean="0"/>
              <a:t>2013г.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Растения (УР)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Купальница европейская </a:t>
            </a:r>
            <a:r>
              <a:rPr lang="ru-RU" sz="1600" b="1" dirty="0" smtClean="0"/>
              <a:t>(видео + текст)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талма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912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murman.ru/flora/pictures/p20007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36242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isok.ru/img/full/68be0272ea0cc0135ae7f0cb458d15b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7626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Красной книге Российской Федерации собраны множество животных и растений, которые на данный период находятся под угрозой исчезновения.</a:t>
            </a:r>
          </a:p>
          <a:p>
            <a:pPr>
              <a:buNone/>
            </a:pPr>
            <a:r>
              <a:rPr lang="ru-RU" dirty="0" smtClean="0"/>
              <a:t>В своей презентации я показала лишь несколько из 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7"/>
            <a:ext cx="8136904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Красной книге Российской Федерации приняты шесть категорий редкости </a:t>
            </a:r>
            <a:r>
              <a:rPr lang="ru-RU" dirty="0" smtClean="0"/>
              <a:t>популяций </a:t>
            </a:r>
            <a:r>
              <a:rPr lang="ru-RU" dirty="0" smtClean="0"/>
              <a:t>по степени угрозы их исчезновения: </a:t>
            </a:r>
            <a:br>
              <a:rPr lang="ru-RU" dirty="0" smtClean="0"/>
            </a:br>
            <a:r>
              <a:rPr lang="ru-RU" dirty="0" smtClean="0"/>
              <a:t>        </a:t>
            </a:r>
            <a:r>
              <a:rPr lang="ru-RU" b="1" dirty="0" smtClean="0"/>
              <a:t>0</a:t>
            </a:r>
            <a:r>
              <a:rPr lang="ru-RU" dirty="0" smtClean="0"/>
              <a:t> - вероятно исчезнувшие, </a:t>
            </a:r>
            <a:br>
              <a:rPr lang="ru-RU" dirty="0" smtClean="0"/>
            </a:br>
            <a:r>
              <a:rPr lang="ru-RU" dirty="0" smtClean="0"/>
              <a:t>        </a:t>
            </a:r>
            <a:r>
              <a:rPr lang="ru-RU" b="1" dirty="0" smtClean="0"/>
              <a:t>1</a:t>
            </a:r>
            <a:r>
              <a:rPr lang="ru-RU" dirty="0" smtClean="0"/>
              <a:t> - находящиеся под угрозой исчезновения, </a:t>
            </a:r>
            <a:br>
              <a:rPr lang="ru-RU" dirty="0" smtClean="0"/>
            </a:br>
            <a:r>
              <a:rPr lang="ru-RU" dirty="0" smtClean="0"/>
              <a:t>        </a:t>
            </a:r>
            <a:r>
              <a:rPr lang="ru-RU" b="1" dirty="0" smtClean="0"/>
              <a:t>2</a:t>
            </a:r>
            <a:r>
              <a:rPr lang="ru-RU" dirty="0" smtClean="0"/>
              <a:t> - сокращающиеся в численности, </a:t>
            </a:r>
            <a:br>
              <a:rPr lang="ru-RU" dirty="0" smtClean="0"/>
            </a:br>
            <a:r>
              <a:rPr lang="ru-RU" dirty="0" smtClean="0"/>
              <a:t>        </a:t>
            </a:r>
            <a:r>
              <a:rPr lang="ru-RU" b="1" dirty="0" smtClean="0"/>
              <a:t>3</a:t>
            </a:r>
            <a:r>
              <a:rPr lang="ru-RU" dirty="0" smtClean="0"/>
              <a:t> - редкие, </a:t>
            </a:r>
            <a:br>
              <a:rPr lang="ru-RU" dirty="0" smtClean="0"/>
            </a:br>
            <a:r>
              <a:rPr lang="ru-RU" dirty="0" smtClean="0"/>
              <a:t>        </a:t>
            </a:r>
            <a:r>
              <a:rPr lang="ru-RU" b="1" dirty="0" smtClean="0"/>
              <a:t>4</a:t>
            </a:r>
            <a:r>
              <a:rPr lang="ru-RU" dirty="0" smtClean="0"/>
              <a:t> - неопределенные по статусу, </a:t>
            </a:r>
            <a:br>
              <a:rPr lang="ru-RU" dirty="0" smtClean="0"/>
            </a:br>
            <a:r>
              <a:rPr lang="ru-RU" dirty="0" smtClean="0"/>
              <a:t>        </a:t>
            </a:r>
            <a:r>
              <a:rPr lang="ru-RU" b="1" dirty="0" smtClean="0"/>
              <a:t>5</a:t>
            </a:r>
            <a:r>
              <a:rPr lang="ru-RU" dirty="0" smtClean="0"/>
              <a:t> - восстанавливаемые и восстанавливающиеся.</a:t>
            </a:r>
            <a:endParaRPr lang="ru-RU" dirty="0"/>
          </a:p>
        </p:txBody>
      </p:sp>
      <p:pic>
        <p:nvPicPr>
          <p:cNvPr id="5" name="Picture 4" descr="968736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84984"/>
            <a:ext cx="2423163" cy="339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Красные книги бывают различного уровня </a:t>
            </a:r>
            <a:r>
              <a:rPr lang="ru-RU" b="1" i="1" dirty="0" smtClean="0"/>
              <a:t>: </a:t>
            </a:r>
          </a:p>
          <a:p>
            <a:r>
              <a:rPr lang="ru-RU" b="1" i="1" dirty="0" smtClean="0"/>
              <a:t>международные</a:t>
            </a:r>
            <a:r>
              <a:rPr lang="ru-RU" b="1" i="1" dirty="0" smtClean="0"/>
              <a:t>, </a:t>
            </a:r>
            <a:endParaRPr lang="ru-RU" b="1" i="1" dirty="0" smtClean="0"/>
          </a:p>
          <a:p>
            <a:r>
              <a:rPr lang="ru-RU" b="1" i="1" dirty="0" smtClean="0"/>
              <a:t>национальные  </a:t>
            </a:r>
          </a:p>
          <a:p>
            <a:r>
              <a:rPr lang="ru-RU" b="1" i="1" dirty="0" smtClean="0"/>
              <a:t>региональные</a:t>
            </a:r>
            <a:r>
              <a:rPr lang="ru-RU" b="1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krasnaja_kniga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396115" cy="42484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07524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Было </a:t>
            </a:r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выпущено </a:t>
            </a:r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два издания Красной книги СССР:</a:t>
            </a:r>
          </a:p>
          <a:p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Красная книга СССР (1-е издание, 1978 года)</a:t>
            </a:r>
          </a:p>
          <a:p>
            <a:r>
              <a:rPr lang="ru-RU" sz="2400" i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Красная книга СССР (2-е издание, 1984 года)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Красная </a:t>
            </a:r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книга Российской Федерации вышла в свет в 2001 году. Она представляет собой 860 страниц текста, иллюстрирована цветными изображениями всех занесенных в неё животных и картами их ареалов.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7787208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cs typeface="Angsana New" pitchFamily="18" charset="-34"/>
              </a:rPr>
              <a:t>Почему же Красную книгу назвали «красной»?</a:t>
            </a:r>
          </a:p>
          <a:p>
            <a:pPr>
              <a:buNone/>
            </a:pPr>
            <a:r>
              <a:rPr lang="ru-RU" sz="2400" dirty="0" smtClean="0"/>
              <a:t>Как </a:t>
            </a:r>
            <a:r>
              <a:rPr lang="ru-RU" sz="2400" dirty="0" smtClean="0"/>
              <a:t>известно, красный цвет – это запрещающий цвет: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ОСТАНОВИСЬ!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СТОП!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НЕ ГУБИ!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ДАЛЬШЕ ТАК НЕЛЬЗЯ!</a:t>
            </a:r>
          </a:p>
          <a:p>
            <a:pPr>
              <a:buNone/>
            </a:pPr>
            <a:r>
              <a:rPr lang="ru-RU" sz="2400" dirty="0" smtClean="0"/>
              <a:t>Красный цвет – сигнал </a:t>
            </a:r>
            <a:r>
              <a:rPr lang="ru-RU" sz="2400" dirty="0" smtClean="0">
                <a:solidFill>
                  <a:srgbClr val="FF0000"/>
                </a:solidFill>
              </a:rPr>
              <a:t>тревоги и опасности</a:t>
            </a:r>
            <a:r>
              <a:rPr lang="ru-RU" sz="2400" dirty="0" smtClean="0"/>
              <a:t>, сигнал SOS! Этот сигнал нам подают животные и растения. Книгу назвали «Красной книгой», чтобы привлечь внимание людей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 Красную книгу попадают растения и животные, которые существовали не одно тысячелетие, а в настоящее время, по вине человека, исчезают с лица Земли. </a:t>
            </a:r>
            <a:endParaRPr lang="ru-RU" sz="2400" dirty="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71320" y="3212976"/>
            <a:ext cx="2272680" cy="2913187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4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8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6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4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49817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Животные</a:t>
            </a:r>
            <a:endParaRPr lang="ru-RU" sz="4800" dirty="0"/>
          </a:p>
        </p:txBody>
      </p:sp>
      <p:pic>
        <p:nvPicPr>
          <p:cNvPr id="2050" name="Picture 2" descr="C:\Users\1\Desktop\43d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595294" cy="28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1\Desktop\rarest-rare-wild-animals-island-gray-fo_19440_600x45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395638" cy="22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1\Desktop\samye-neobychnye-zhivotnye-mira-1-450x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976"/>
            <a:ext cx="2546729" cy="318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КРАСНЫЙ ГОРНЫЙ ИЛИ ЦЕНТРАЛЬНО-АЗИАТСКИЙ ВОЛК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6923112" cy="4857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3861048"/>
            <a:ext cx="3240360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krasn_volk1.jpg"/>
          <p:cNvPicPr>
            <a:picLocks noChangeAspect="1" noChangeArrowheads="1"/>
          </p:cNvPicPr>
          <p:nvPr/>
        </p:nvPicPr>
        <p:blipFill>
          <a:blip r:embed="rId2" cstate="print"/>
          <a:srcRect t="9615"/>
          <a:stretch>
            <a:fillRect/>
          </a:stretch>
        </p:blipFill>
        <p:spPr bwMode="auto">
          <a:xfrm>
            <a:off x="395536" y="1340768"/>
            <a:ext cx="4812004" cy="3456384"/>
          </a:xfrm>
          <a:prstGeom prst="rect">
            <a:avLst/>
          </a:prstGeom>
          <a:noFill/>
        </p:spPr>
      </p:pic>
      <p:pic>
        <p:nvPicPr>
          <p:cNvPr id="3075" name="Picture 3" descr="C:\Users\1\Desktop\Горный_волк_Gornyy_vo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118760"/>
            <a:ext cx="3960440" cy="2550599"/>
          </a:xfrm>
          <a:prstGeom prst="rect">
            <a:avLst/>
          </a:prstGeom>
          <a:noFill/>
        </p:spPr>
      </p:pic>
      <p:pic>
        <p:nvPicPr>
          <p:cNvPr id="3076" name="Picture 4" descr="C:\Users\1\Desktop\red volk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58235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БЕЛЫЙ МЕДВЕДЬ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Bear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67240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Bear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4664"/>
            <a:ext cx="360729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Белый медве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286000"/>
            <a:ext cx="383857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56612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file"/>
              </a:rPr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журавль</a:t>
            </a:r>
            <a:endParaRPr lang="ru-RU" dirty="0"/>
          </a:p>
        </p:txBody>
      </p:sp>
      <p:pic>
        <p:nvPicPr>
          <p:cNvPr id="6" name="Содержимое 5" descr="http://daurzapoved.ru/images/oprirode/redkvidi/chernii_juravl_guo_ymi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385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39552" y="5589240"/>
            <a:ext cx="3575248" cy="53692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Другая 5">
      <a:dk1>
        <a:srgbClr val="C00000"/>
      </a:dk1>
      <a:lt1>
        <a:sysClr val="window" lastClr="FFFFFF"/>
      </a:lt1>
      <a:dk2>
        <a:srgbClr val="C00000"/>
      </a:dk2>
      <a:lt2>
        <a:srgbClr val="6D6964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FF0000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146</TotalTime>
  <Words>241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Техническая</vt:lpstr>
      <vt:lpstr>Метро</vt:lpstr>
      <vt:lpstr>Растения и животные красной книги  РФ</vt:lpstr>
      <vt:lpstr>Строение</vt:lpstr>
      <vt:lpstr>Слайд 3</vt:lpstr>
      <vt:lpstr>Слайд 4</vt:lpstr>
      <vt:lpstr>Слайд 5</vt:lpstr>
      <vt:lpstr>Животные</vt:lpstr>
      <vt:lpstr>КРАСНЫЙ ГОРНЫЙ ИЛИ ЦЕНТРАЛЬНО-АЗИАТСКИЙ ВОЛК</vt:lpstr>
      <vt:lpstr>БЕЛЫЙ МЕДВЕДЬ  </vt:lpstr>
      <vt:lpstr>Черный журавль</vt:lpstr>
      <vt:lpstr>Растения (УР)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и животные красной книги  РФ</dc:title>
  <dc:creator>1</dc:creator>
  <cp:lastModifiedBy>1</cp:lastModifiedBy>
  <cp:revision>15</cp:revision>
  <dcterms:created xsi:type="dcterms:W3CDTF">2013-11-06T17:01:16Z</dcterms:created>
  <dcterms:modified xsi:type="dcterms:W3CDTF">2013-11-06T19:27:16Z</dcterms:modified>
</cp:coreProperties>
</file>