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7E7F0F9-F5EA-4BFA-9EEF-A88712969C2A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289421-4EC9-4C76-A256-EE993374F4C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886728" cy="26558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Сравнительная характеристика бесполого и полового размножения, их сущность и биологическое значение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61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Типы полового размножения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357718" cy="5715039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200" dirty="0" smtClean="0">
                <a:solidFill>
                  <a:srgbClr val="FFFF00"/>
                </a:solidFill>
              </a:rPr>
              <a:t>Половое</a:t>
            </a:r>
          </a:p>
          <a:p>
            <a:pPr>
              <a:buNone/>
            </a:pPr>
            <a:r>
              <a:rPr lang="ru-RU" sz="3100" dirty="0" smtClean="0"/>
              <a:t>Принципиальное отличие полового размножения от бесполого состоит в том, что в нем участвуют обычно два родительских организма, признаки которых </a:t>
            </a:r>
            <a:r>
              <a:rPr lang="ru-RU" sz="3100" dirty="0" err="1" smtClean="0"/>
              <a:t>перекомбинируются</a:t>
            </a:r>
            <a:r>
              <a:rPr lang="ru-RU" sz="3100" dirty="0" smtClean="0"/>
              <a:t> у потомства. Половое размножение свойственно всем эукариотам, но преобладает оно у животных и высших растений.</a:t>
            </a:r>
          </a:p>
          <a:p>
            <a:pPr>
              <a:buNone/>
            </a:pPr>
            <a:r>
              <a:rPr lang="ru-RU" sz="3100" dirty="0" smtClean="0"/>
              <a:t>Переход к этому типу размножения имел огромное значение для эволюции жизни на Земле. Половое размножение создает бесконечное разнообразие особей, в том числе и таких, которые успешно адаптируются к изменчивым внешним условиям, «завоевывают мир», распространяясь в новые места обитания, и оставляют потомство, передавая ему свой наследственный материал. Потомки же двух успешных родительских особей могут оказаться обладателями еще более удачной комбинации наследственных признаков, и соответственно они разовьют успех родителей. Особи с неудачной комбинацией признаков будут элиминированы естественным отбором. Таким образом, половое размножение создает богатый материал для естественного отбора и эволюции. Любопытно и другое: само возникновение особи как индивидуальности, неделимого и смертного существа, является результатом перехода к половому размножению. При бесполом размножении клетка бесконечно делится, повторяя саму себя: она потенциально бессмертна, но особью может быть названа только условно, так как не </a:t>
            </a:r>
            <a:r>
              <a:rPr lang="ru-RU" sz="3100" dirty="0" err="1" smtClean="0"/>
              <a:t>отличимо</a:t>
            </a:r>
            <a:r>
              <a:rPr lang="ru-RU" sz="3100" dirty="0" smtClean="0"/>
              <a:t> </a:t>
            </a:r>
            <a:r>
              <a:rPr lang="ru-RU" sz="3100" dirty="0" smtClean="0"/>
              <a:t>от неопределенного множества дочерних клеток. При половом размножении, напротив, все потомки различаются между собой и отличаются от родителей, а те с течением времени умирают, унося с собой свойственные им неповторимые особенности. Американский зоолог </a:t>
            </a:r>
            <a:r>
              <a:rPr lang="ru-RU" sz="3100" dirty="0" err="1" smtClean="0"/>
              <a:t>Р.Хегнер</a:t>
            </a:r>
            <a:r>
              <a:rPr lang="ru-RU" sz="3100" dirty="0" smtClean="0"/>
              <a:t>, обсуждая простейших, выразил это таким образом: «Они приобрели очередное новшество - пол; цена этого приобретения - неминуемая естественная гибель... Не велика ли эта цена?»[ Гормональная регуляция размножения у млекопитающих. М., 1987] Подчеркнем однако, что одновременно открылись возможности для развития и совершенствования, и они привели к появлению разнообразных живых форм, не сопоставимых по уровню организации с теми организмами, которые остановились на бесполом размножении.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928670"/>
            <a:ext cx="4143404" cy="571504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3800" dirty="0" smtClean="0">
                <a:solidFill>
                  <a:srgbClr val="FFFF00"/>
                </a:solidFill>
              </a:rPr>
              <a:t>Бесполое</a:t>
            </a:r>
          </a:p>
          <a:p>
            <a:pPr>
              <a:buNone/>
            </a:pPr>
            <a:endParaRPr lang="ru-RU" sz="3700" dirty="0" smtClean="0"/>
          </a:p>
          <a:p>
            <a:pPr>
              <a:buNone/>
            </a:pPr>
            <a:r>
              <a:rPr lang="ru-RU" sz="3700" dirty="0" smtClean="0"/>
              <a:t>Бесполое </a:t>
            </a:r>
            <a:r>
              <a:rPr lang="ru-RU" sz="3700" dirty="0" smtClean="0"/>
              <a:t>размножение, или </a:t>
            </a:r>
            <a:r>
              <a:rPr lang="ru-RU" sz="3700" dirty="0" err="1" smtClean="0"/>
              <a:t>агамогенез</a:t>
            </a:r>
            <a:r>
              <a:rPr lang="ru-RU" sz="3700" dirty="0" smtClean="0"/>
              <a:t> - форма размножения, при которой организм воспроизводит себя самостоятельно, без всякого участия другой особи. Следует отличать бесполое размножение от однополого размножения (партеногенеза), который является особой формой полового размножения.</a:t>
            </a:r>
          </a:p>
          <a:p>
            <a:pPr>
              <a:buNone/>
            </a:pPr>
            <a:r>
              <a:rPr lang="ru-RU" sz="3700" dirty="0" smtClean="0"/>
              <a:t>Крайняя простота этого способа размножения, связанная с относительной простотой организации одноклеточных организмов, позволяет размножаться очень быстро. Так, в благоприятных условиях количество бактерий может удваиваться каждые 30-60 минут. Размножающийся бесполым путем организм способен бесконечно воспроизводить себя, пока не произойдет спонтанное изменение генетического материала - мутация. Если эта мутация благоприятна, она сохранится в потомстве </a:t>
            </a:r>
            <a:r>
              <a:rPr lang="ru-RU" sz="3700" dirty="0" err="1" smtClean="0"/>
              <a:t>мутировавшей</a:t>
            </a:r>
            <a:r>
              <a:rPr lang="ru-RU" sz="3700" dirty="0" smtClean="0"/>
              <a:t> клетки, которое будет представлять собой новый клеточный </a:t>
            </a:r>
            <a:r>
              <a:rPr lang="ru-RU" sz="3700" dirty="0" smtClean="0"/>
              <a:t>клон.</a:t>
            </a:r>
          </a:p>
          <a:p>
            <a:pPr>
              <a:buNone/>
            </a:pPr>
            <a:r>
              <a:rPr lang="ru-RU" sz="3700" dirty="0" smtClean="0"/>
              <a:t>Бесполое </a:t>
            </a:r>
            <a:r>
              <a:rPr lang="ru-RU" sz="3700" dirty="0" smtClean="0"/>
              <a:t>размножение, воспроизводящее идентичные исходному организму особи, не способствует появлению организмов с новыми вариантами признаков, а тем самым ограничивает возможность приспособления видов к новым для них условиям среды. Средством преодоления этой ограниченности стал переход к половому размножению.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468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Бесполое размножение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29642" cy="55975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8358" indent="-514350">
              <a:buNone/>
            </a:pPr>
            <a:r>
              <a:rPr lang="ru-RU" sz="1100" dirty="0" smtClean="0"/>
              <a:t>Различают следующие </a:t>
            </a:r>
            <a:r>
              <a:rPr lang="ru-RU" sz="1100" b="1" dirty="0" smtClean="0"/>
              <a:t>способы бесполого размножения</a:t>
            </a:r>
            <a:r>
              <a:rPr lang="ru-RU" sz="1100" dirty="0" smtClean="0"/>
              <a:t>: деление, </a:t>
            </a:r>
            <a:r>
              <a:rPr lang="ru-RU" sz="1100" dirty="0" smtClean="0"/>
              <a:t>почкование</a:t>
            </a:r>
            <a:r>
              <a:rPr lang="ru-RU" sz="1100" dirty="0" smtClean="0"/>
              <a:t>, фрагментация, </a:t>
            </a:r>
            <a:r>
              <a:rPr lang="ru-RU" sz="1100" dirty="0" smtClean="0"/>
              <a:t>полиэмбриония, спорообразование</a:t>
            </a:r>
            <a:r>
              <a:rPr lang="ru-RU" sz="1100" dirty="0" smtClean="0"/>
              <a:t>, вегетативное размножение</a:t>
            </a:r>
            <a:r>
              <a:rPr lang="ru-RU" sz="1100" dirty="0" smtClean="0"/>
              <a:t>.</a:t>
            </a:r>
          </a:p>
          <a:p>
            <a:r>
              <a:rPr lang="ru-RU" sz="1100" b="1" dirty="0" smtClean="0"/>
              <a:t>Деление</a:t>
            </a:r>
            <a:r>
              <a:rPr lang="ru-RU" sz="1100" dirty="0" smtClean="0"/>
              <a:t> — способ бесполого размножения, характерный для одноклеточных организмов, при котором материнская особь делится на две или большее количество дочерних клеток. Можно выделить: а) простое бинарное деление (прокариоты), б) митотическое бинарное деление (простейшие, одноклеточные водоросли), в) множественное деление, или шизогонию (малярийный плазмодий, трипаносомы). Во время деления парамеции (1) микронуклеус делится митозом, макронуклеус — амитозом. Во время шизогонии (2) сперва многократно митозом делится ядро, затем каждое из дочерних ядер окружается цитоплазмой, и формируются несколько самостоятельных организмов.</a:t>
            </a:r>
          </a:p>
          <a:p>
            <a:r>
              <a:rPr lang="ru-RU" sz="1100" b="1" dirty="0" smtClean="0"/>
              <a:t>Почкование</a:t>
            </a:r>
            <a:r>
              <a:rPr lang="ru-RU" sz="1100" dirty="0" smtClean="0"/>
              <a:t> — способ бесполого размножения, при котором новые особи образуются в виде выростов на теле родительской особи (3). Дочерние особи могут отделяться от материнской и переходить к самостоятельному образу жизни (гидра, дрожжи), могут остаться прикрепленными к ней, образуя в этом случае колонии (коралловые полипы).</a:t>
            </a:r>
          </a:p>
          <a:p>
            <a:r>
              <a:rPr lang="ru-RU" sz="1100" b="1" dirty="0" smtClean="0"/>
              <a:t>Фрагментация</a:t>
            </a:r>
            <a:r>
              <a:rPr lang="ru-RU" sz="1100" dirty="0" smtClean="0"/>
              <a:t> (4) — способ бесполого размножения, при котором новые особи образуются из фрагментов (частей), на которые распадается материнская особь (кольчатые черви, морские звезды, спирогира, элодея). В основе фрагментации лежит способность организмов к регенерации.</a:t>
            </a:r>
          </a:p>
          <a:p>
            <a:r>
              <a:rPr lang="ru-RU" sz="1100" b="1" dirty="0" smtClean="0"/>
              <a:t>Полиэмбриония</a:t>
            </a:r>
            <a:r>
              <a:rPr lang="ru-RU" sz="1100" dirty="0" smtClean="0"/>
              <a:t> — способ бесполого размножения, при котором новые особи образуются из фрагментов (частей), на которые распадается эмбрион (монозиготные близнецы).</a:t>
            </a:r>
          </a:p>
          <a:p>
            <a:r>
              <a:rPr lang="ru-RU" sz="1100" b="1" dirty="0" smtClean="0"/>
              <a:t>Вегетативное размножение</a:t>
            </a:r>
            <a:r>
              <a:rPr lang="ru-RU" sz="1100" dirty="0" smtClean="0"/>
              <a:t> — способ бесполого размножения, при котором новые особи образуются или из частей вегетативного тела материнской особи, или из особых структур (корневище, клубень и др.), специально предназначенных для этой формы размножения. Вегетативное размножение характерно для многих групп растений, используется в садоводстве, огородничестве, селекции растений (искусственное вегетативное размножение).</a:t>
            </a:r>
          </a:p>
          <a:p>
            <a:r>
              <a:rPr lang="ru-RU" sz="1100" b="1" dirty="0" smtClean="0"/>
              <a:t>Спорообразование</a:t>
            </a:r>
            <a:r>
              <a:rPr lang="ru-RU" sz="1100" dirty="0" smtClean="0"/>
              <a:t> (6) — размножение посредством спор. </a:t>
            </a:r>
            <a:r>
              <a:rPr lang="ru-RU" sz="1100" b="1" dirty="0" smtClean="0"/>
              <a:t>Споры</a:t>
            </a:r>
            <a:r>
              <a:rPr lang="ru-RU" sz="1100" dirty="0" smtClean="0"/>
              <a:t> — специализированные клетки, у большинства видов образуются в особых органах — спорангиях. У высших растений образованию спор предшествует мейоз.</a:t>
            </a:r>
          </a:p>
          <a:p>
            <a:r>
              <a:rPr lang="ru-RU" sz="1100" b="1" dirty="0" smtClean="0"/>
              <a:t>Клонирование</a:t>
            </a:r>
            <a:r>
              <a:rPr lang="ru-RU" sz="1100" dirty="0" smtClean="0"/>
              <a:t> — комплекс методов, используемых человеком для получения генетически идентичных копий клеток или </a:t>
            </a:r>
            <a:r>
              <a:rPr lang="ru-RU" sz="1100" dirty="0" err="1" smtClean="0"/>
              <a:t>особей.</a:t>
            </a:r>
            <a:r>
              <a:rPr lang="ru-RU" sz="1100" b="1" dirty="0" err="1" smtClean="0"/>
              <a:t>Клон</a:t>
            </a:r>
            <a:r>
              <a:rPr lang="ru-RU" sz="1100" dirty="0" smtClean="0"/>
              <a:t> — совокупность клеток или особей, произошедших от общего предка путем бесполого размножения. В основе получения клона лежит митоз (у бактерий — простое деление).</a:t>
            </a:r>
          </a:p>
          <a:p>
            <a:pPr marL="578358" indent="-514350">
              <a:buNone/>
            </a:pPr>
            <a:endParaRPr lang="ru-RU" sz="1100" dirty="0" smtClean="0"/>
          </a:p>
          <a:p>
            <a:pPr marL="578358" indent="-514350">
              <a:buNone/>
            </a:pPr>
            <a:endParaRPr lang="ru-RU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58204" cy="661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Половое размножение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31182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Половое </a:t>
            </a:r>
            <a:r>
              <a:rPr lang="ru-RU" dirty="0" smtClean="0"/>
              <a:t>размножение осуществляется при участии двух родительских особей (мужской и женской), у которых в особых органах образуются специализированные клетки — </a:t>
            </a:r>
            <a:r>
              <a:rPr lang="ru-RU" b="1" dirty="0" smtClean="0"/>
              <a:t>гаметы</a:t>
            </a:r>
            <a:r>
              <a:rPr lang="ru-RU" dirty="0" smtClean="0"/>
              <a:t>. Процесс формирования гамет называется гаметогенезом, основным этапом гаметогенеза является мейоз. Дочернее поколение развивается из </a:t>
            </a:r>
            <a:r>
              <a:rPr lang="ru-RU" b="1" dirty="0" smtClean="0"/>
              <a:t>зиготы</a:t>
            </a:r>
            <a:r>
              <a:rPr lang="ru-RU" dirty="0" smtClean="0"/>
              <a:t> — клетки, образовавшейся в результате слияния мужской и женской гамет. Процесс слияния мужской и женской гамет называется </a:t>
            </a:r>
            <a:r>
              <a:rPr lang="ru-RU" b="1" dirty="0" smtClean="0"/>
              <a:t>оплодотворением</a:t>
            </a:r>
            <a:r>
              <a:rPr lang="ru-RU" dirty="0" smtClean="0"/>
              <a:t>. Обязательным следствием полового размножения является перекомбинация генетического материала у дочернего поколения.</a:t>
            </a:r>
          </a:p>
          <a:p>
            <a:pPr>
              <a:buNone/>
            </a:pPr>
            <a:r>
              <a:rPr lang="ru-RU" dirty="0" smtClean="0"/>
              <a:t>В зависимости от особенностей строения гамет, можно выделить следующие </a:t>
            </a:r>
            <a:r>
              <a:rPr lang="ru-RU" b="1" dirty="0" smtClean="0"/>
              <a:t>формы полового размножения</a:t>
            </a:r>
            <a:r>
              <a:rPr lang="ru-RU" dirty="0" smtClean="0"/>
              <a:t>: изогамию, гетерогамию и </a:t>
            </a:r>
            <a:r>
              <a:rPr lang="ru-RU" dirty="0" err="1" smtClean="0"/>
              <a:t>овогамию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Изогамия</a:t>
            </a:r>
            <a:r>
              <a:rPr lang="ru-RU" dirty="0" smtClean="0"/>
              <a:t> (1) — форма полового размножения, при которой гаметы (условно женские и условно мужские) являются подвижными и имеют одинаковые морфологию и размеры.</a:t>
            </a:r>
          </a:p>
          <a:p>
            <a:r>
              <a:rPr lang="ru-RU" b="1" dirty="0" smtClean="0"/>
              <a:t>Гетерогамия</a:t>
            </a:r>
            <a:r>
              <a:rPr lang="ru-RU" dirty="0" smtClean="0"/>
              <a:t> (2) — форма полового размножения, при которой женские и мужские гаметы являются подвижными, но женские — крупнее мужских и менее подвижны.</a:t>
            </a:r>
          </a:p>
          <a:p>
            <a:r>
              <a:rPr lang="ru-RU" b="1" dirty="0" err="1" smtClean="0"/>
              <a:t>Овогамия</a:t>
            </a:r>
            <a:r>
              <a:rPr lang="ru-RU" dirty="0" smtClean="0"/>
              <a:t> (3) — форма полового размножения, при которой женские гаметы неподвижные и более крупные, чем мужские гаметы. В этом случае женские гаметы называются </a:t>
            </a:r>
            <a:r>
              <a:rPr lang="ru-RU" b="1" dirty="0" smtClean="0"/>
              <a:t>яйцеклетками</a:t>
            </a:r>
            <a:r>
              <a:rPr lang="ru-RU" dirty="0" smtClean="0"/>
              <a:t>, мужские гаметы, если имеют жгутики, — </a:t>
            </a:r>
            <a:r>
              <a:rPr lang="ru-RU" b="1" dirty="0" smtClean="0"/>
              <a:t>сперматозоидами</a:t>
            </a:r>
            <a:r>
              <a:rPr lang="ru-RU" dirty="0" smtClean="0"/>
              <a:t>, если не имеют, — </a:t>
            </a:r>
            <a:r>
              <a:rPr lang="ru-RU" b="1" dirty="0" smtClean="0"/>
              <a:t>спермиями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Овогамия</a:t>
            </a:r>
            <a:r>
              <a:rPr lang="ru-RU" dirty="0" smtClean="0"/>
              <a:t> характерна для большинства видов животных и растений. Изогамия и гетерогамия встречаются у некоторых примитивных организмов (водоросли). Кроме вышеперечисленных, у некоторых водорослей и грибов имеются формы размножения, при которых половые клетки не образуются: </a:t>
            </a:r>
            <a:r>
              <a:rPr lang="ru-RU" dirty="0" err="1" smtClean="0"/>
              <a:t>хологамия</a:t>
            </a:r>
            <a:r>
              <a:rPr lang="ru-RU" dirty="0" smtClean="0"/>
              <a:t> и конъюгация. При </a:t>
            </a:r>
            <a:r>
              <a:rPr lang="ru-RU" b="1" dirty="0" err="1" smtClean="0"/>
              <a:t>хологамии</a:t>
            </a:r>
            <a:r>
              <a:rPr lang="ru-RU" dirty="0" smtClean="0"/>
              <a:t> происходит слияние друг с другом одноклеточных гаплоидных организмов, которые в данном случае выступают в роли гамет. Образовавшаяся диплоидная зигота затем делится мейозом с образованием четырех гаплоидных организмов. При </a:t>
            </a:r>
            <a:r>
              <a:rPr lang="ru-RU" b="1" dirty="0" smtClean="0"/>
              <a:t>конъюгации</a:t>
            </a:r>
            <a:r>
              <a:rPr lang="ru-RU" dirty="0" smtClean="0"/>
              <a:t> (4) происходит слияние содержимого отдельных гаплоидных клеток нитевидных талломов. По специально образующимся каналам содержимое одной клетки перетекает в другую, образуется диплоидная зигота, которая обычно после периода покоя также делится мейозом.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229600" cy="44250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114800"/>
                <a:gridCol w="4114800"/>
              </a:tblGrid>
              <a:tr h="886622">
                <a:tc>
                  <a:txBody>
                    <a:bodyPr/>
                    <a:lstStyle/>
                    <a:p>
                      <a:pPr algn="ctr"/>
                      <a:r>
                        <a:rPr lang="ru-RU" sz="240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Половое</a:t>
                      </a:r>
                      <a:endParaRPr lang="ru-RU" sz="2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Бесполое</a:t>
                      </a:r>
                      <a:endParaRPr lang="ru-RU" sz="2400" dirty="0"/>
                    </a:p>
                  </a:txBody>
                  <a:tcPr/>
                </a:tc>
              </a:tr>
              <a:tr h="886622"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Участвует два организма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Участвует один организм</a:t>
                      </a:r>
                      <a:endParaRPr lang="ru-RU" dirty="0"/>
                    </a:p>
                  </a:txBody>
                  <a:tcPr/>
                </a:tc>
              </a:tr>
              <a:tr h="886622"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Участвуют половые клетки (гаметы), полученные путем мейоза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Участвуют соматические клетки, размножающиеся митозом.</a:t>
                      </a:r>
                      <a:endParaRPr lang="ru-RU" dirty="0"/>
                    </a:p>
                  </a:txBody>
                  <a:tcPr/>
                </a:tc>
              </a:tr>
              <a:tr h="886622"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Дети получаются разные (происходит перекомбинация признаков отца и матери, повышается генетическое разнообразие популяции)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kern="1200" dirty="0" smtClean="0"/>
                        <a:t>Дети получаются одинаковые, копии родителя (в сельском хозяйстве – позволяет быстро увеличить численность организмов, сохраняя все признаки сорта)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9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8215370" cy="612277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567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Сравнительная характеристика бесполого и полового размножения, их сущность и биологическое значение</vt:lpstr>
      <vt:lpstr>Типы полового размножения</vt:lpstr>
      <vt:lpstr>Бесполое размножение</vt:lpstr>
      <vt:lpstr>Половое размножение</vt:lpstr>
      <vt:lpstr>Слайд 5</vt:lpstr>
      <vt:lpstr>Слайд 6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Сравнительная характеристика бесполого и полового размножения, их сущность и биологическое значение</dc:title>
  <dc:creator>Админ</dc:creator>
  <cp:lastModifiedBy>Админ</cp:lastModifiedBy>
  <cp:revision>6</cp:revision>
  <dcterms:created xsi:type="dcterms:W3CDTF">2013-06-14T12:03:30Z</dcterms:created>
  <dcterms:modified xsi:type="dcterms:W3CDTF">2013-06-14T12:57:15Z</dcterms:modified>
</cp:coreProperties>
</file>